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Masters/slideMaster1.xml" ContentType="application/vnd.openxmlformats-officedocument.presentationml.slideMaster+xml"/>
  <Override PartName="/ppt/slideLayouts/slideLayout12.xml" ContentType="application/vnd.openxmlformats-officedocument.presentationml.slideLayout+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1"/>
  </p:notesMasterIdLst>
  <p:sldIdLst>
    <p:sldId id="277" r:id="rId2"/>
    <p:sldId id="304" r:id="rId3"/>
    <p:sldId id="306" r:id="rId4"/>
    <p:sldId id="309" r:id="rId5"/>
    <p:sldId id="303" r:id="rId6"/>
    <p:sldId id="291" r:id="rId7"/>
    <p:sldId id="313" r:id="rId8"/>
    <p:sldId id="292" r:id="rId9"/>
    <p:sldId id="301" r:id="rId10"/>
    <p:sldId id="321" r:id="rId11"/>
    <p:sldId id="302" r:id="rId12"/>
    <p:sldId id="307" r:id="rId13"/>
    <p:sldId id="310" r:id="rId14"/>
    <p:sldId id="308" r:id="rId15"/>
    <p:sldId id="312" r:id="rId16"/>
    <p:sldId id="316" r:id="rId17"/>
    <p:sldId id="315" r:id="rId18"/>
    <p:sldId id="314" r:id="rId19"/>
    <p:sldId id="317" r:id="rId20"/>
    <p:sldId id="319" r:id="rId21"/>
    <p:sldId id="318" r:id="rId22"/>
    <p:sldId id="320" r:id="rId23"/>
    <p:sldId id="311" r:id="rId24"/>
    <p:sldId id="256" r:id="rId25"/>
    <p:sldId id="257" r:id="rId26"/>
    <p:sldId id="259" r:id="rId27"/>
    <p:sldId id="258" r:id="rId28"/>
    <p:sldId id="261" r:id="rId29"/>
    <p:sldId id="262" r:id="rId30"/>
    <p:sldId id="263" r:id="rId31"/>
    <p:sldId id="260" r:id="rId32"/>
    <p:sldId id="265" r:id="rId33"/>
    <p:sldId id="264" r:id="rId34"/>
    <p:sldId id="267" r:id="rId35"/>
    <p:sldId id="268" r:id="rId36"/>
    <p:sldId id="322" r:id="rId37"/>
    <p:sldId id="269" r:id="rId38"/>
    <p:sldId id="271" r:id="rId39"/>
    <p:sldId id="274" r:id="rId40"/>
    <p:sldId id="275" r:id="rId41"/>
    <p:sldId id="323" r:id="rId42"/>
    <p:sldId id="270" r:id="rId43"/>
    <p:sldId id="266" r:id="rId44"/>
    <p:sldId id="272" r:id="rId45"/>
    <p:sldId id="273" r:id="rId46"/>
    <p:sldId id="324" r:id="rId47"/>
    <p:sldId id="280" r:id="rId48"/>
    <p:sldId id="288" r:id="rId49"/>
    <p:sldId id="299" r:id="rId50"/>
    <p:sldId id="300" r:id="rId51"/>
    <p:sldId id="290" r:id="rId52"/>
    <p:sldId id="294" r:id="rId53"/>
    <p:sldId id="298" r:id="rId54"/>
    <p:sldId id="295" r:id="rId55"/>
    <p:sldId id="296" r:id="rId56"/>
    <p:sldId id="297" r:id="rId57"/>
    <p:sldId id="325" r:id="rId58"/>
    <p:sldId id="282" r:id="rId59"/>
    <p:sldId id="283" r:id="rId60"/>
    <p:sldId id="284" r:id="rId61"/>
    <p:sldId id="326" r:id="rId62"/>
    <p:sldId id="285" r:id="rId63"/>
    <p:sldId id="328" r:id="rId64"/>
    <p:sldId id="329" r:id="rId65"/>
    <p:sldId id="330" r:id="rId66"/>
    <p:sldId id="331" r:id="rId67"/>
    <p:sldId id="332" r:id="rId68"/>
    <p:sldId id="333" r:id="rId69"/>
    <p:sldId id="327" r:id="rId70"/>
    <p:sldId id="334" r:id="rId71"/>
    <p:sldId id="281" r:id="rId72"/>
    <p:sldId id="335" r:id="rId73"/>
    <p:sldId id="336" r:id="rId74"/>
    <p:sldId id="337" r:id="rId75"/>
    <p:sldId id="287" r:id="rId76"/>
    <p:sldId id="356" r:id="rId77"/>
    <p:sldId id="404" r:id="rId78"/>
    <p:sldId id="407" r:id="rId79"/>
    <p:sldId id="408" r:id="rId80"/>
    <p:sldId id="339" r:id="rId81"/>
    <p:sldId id="575" r:id="rId82"/>
    <p:sldId id="410" r:id="rId83"/>
    <p:sldId id="338" r:id="rId84"/>
    <p:sldId id="411" r:id="rId85"/>
    <p:sldId id="289" r:id="rId86"/>
    <p:sldId id="413" r:id="rId87"/>
    <p:sldId id="415" r:id="rId88"/>
    <p:sldId id="416" r:id="rId89"/>
    <p:sldId id="417" r:id="rId90"/>
    <p:sldId id="418" r:id="rId91"/>
    <p:sldId id="420" r:id="rId92"/>
    <p:sldId id="419" r:id="rId93"/>
    <p:sldId id="422" r:id="rId94"/>
    <p:sldId id="423" r:id="rId95"/>
    <p:sldId id="421" r:id="rId96"/>
    <p:sldId id="425" r:id="rId97"/>
    <p:sldId id="576" r:id="rId98"/>
    <p:sldId id="428" r:id="rId99"/>
    <p:sldId id="429" r:id="rId100"/>
    <p:sldId id="577" r:id="rId101"/>
    <p:sldId id="424" r:id="rId102"/>
    <p:sldId id="409" r:id="rId103"/>
    <p:sldId id="427" r:id="rId104"/>
    <p:sldId id="431" r:id="rId105"/>
    <p:sldId id="432" r:id="rId106"/>
    <p:sldId id="433" r:id="rId107"/>
    <p:sldId id="434" r:id="rId108"/>
    <p:sldId id="426" r:id="rId109"/>
    <p:sldId id="437" r:id="rId110"/>
    <p:sldId id="436" r:id="rId111"/>
    <p:sldId id="435" r:id="rId112"/>
    <p:sldId id="438" r:id="rId113"/>
    <p:sldId id="439" r:id="rId114"/>
    <p:sldId id="440" r:id="rId115"/>
    <p:sldId id="441" r:id="rId116"/>
    <p:sldId id="443" r:id="rId117"/>
    <p:sldId id="445" r:id="rId118"/>
    <p:sldId id="442" r:id="rId119"/>
    <p:sldId id="446" r:id="rId120"/>
    <p:sldId id="447" r:id="rId121"/>
    <p:sldId id="430" r:id="rId122"/>
    <p:sldId id="474" r:id="rId123"/>
    <p:sldId id="444" r:id="rId124"/>
    <p:sldId id="574" r:id="rId125"/>
    <p:sldId id="482" r:id="rId126"/>
    <p:sldId id="475" r:id="rId127"/>
    <p:sldId id="473" r:id="rId128"/>
    <p:sldId id="479" r:id="rId129"/>
    <p:sldId id="483" r:id="rId130"/>
    <p:sldId id="481" r:id="rId131"/>
    <p:sldId id="478" r:id="rId132"/>
    <p:sldId id="480" r:id="rId133"/>
    <p:sldId id="484" r:id="rId134"/>
    <p:sldId id="485" r:id="rId135"/>
    <p:sldId id="486" r:id="rId136"/>
    <p:sldId id="487" r:id="rId137"/>
    <p:sldId id="583" r:id="rId138"/>
    <p:sldId id="477" r:id="rId139"/>
    <p:sldId id="580" r:id="rId140"/>
    <p:sldId id="581" r:id="rId141"/>
    <p:sldId id="582" r:id="rId142"/>
    <p:sldId id="578" r:id="rId143"/>
    <p:sldId id="579" r:id="rId144"/>
    <p:sldId id="476" r:id="rId145"/>
    <p:sldId id="489" r:id="rId146"/>
    <p:sldId id="490" r:id="rId147"/>
    <p:sldId id="488" r:id="rId148"/>
    <p:sldId id="492" r:id="rId149"/>
    <p:sldId id="494" r:id="rId150"/>
    <p:sldId id="493" r:id="rId151"/>
    <p:sldId id="495" r:id="rId152"/>
    <p:sldId id="496" r:id="rId153"/>
    <p:sldId id="491" r:id="rId154"/>
    <p:sldId id="498" r:id="rId155"/>
    <p:sldId id="501" r:id="rId156"/>
    <p:sldId id="500" r:id="rId157"/>
    <p:sldId id="504" r:id="rId158"/>
    <p:sldId id="503" r:id="rId159"/>
    <p:sldId id="497" r:id="rId160"/>
    <p:sldId id="449" r:id="rId161"/>
    <p:sldId id="507" r:id="rId162"/>
    <p:sldId id="450" r:id="rId163"/>
    <p:sldId id="451" r:id="rId164"/>
    <p:sldId id="452" r:id="rId165"/>
    <p:sldId id="453" r:id="rId166"/>
    <p:sldId id="454" r:id="rId167"/>
    <p:sldId id="455" r:id="rId168"/>
    <p:sldId id="456" r:id="rId169"/>
    <p:sldId id="457" r:id="rId170"/>
    <p:sldId id="508" r:id="rId171"/>
    <p:sldId id="458" r:id="rId172"/>
    <p:sldId id="459" r:id="rId173"/>
    <p:sldId id="460" r:id="rId174"/>
    <p:sldId id="461" r:id="rId175"/>
    <p:sldId id="462" r:id="rId176"/>
    <p:sldId id="463" r:id="rId177"/>
    <p:sldId id="464" r:id="rId178"/>
    <p:sldId id="509" r:id="rId179"/>
    <p:sldId id="465" r:id="rId180"/>
    <p:sldId id="512" r:id="rId181"/>
    <p:sldId id="559" r:id="rId182"/>
    <p:sldId id="560" r:id="rId183"/>
    <p:sldId id="562" r:id="rId184"/>
    <p:sldId id="563" r:id="rId185"/>
    <p:sldId id="564" r:id="rId186"/>
    <p:sldId id="561" r:id="rId187"/>
    <p:sldId id="511" r:id="rId188"/>
    <p:sldId id="566" r:id="rId189"/>
    <p:sldId id="567" r:id="rId190"/>
    <p:sldId id="571" r:id="rId191"/>
    <p:sldId id="572" r:id="rId192"/>
    <p:sldId id="569" r:id="rId193"/>
    <p:sldId id="568" r:id="rId194"/>
    <p:sldId id="513" r:id="rId195"/>
    <p:sldId id="515" r:id="rId196"/>
    <p:sldId id="516" r:id="rId197"/>
    <p:sldId id="517" r:id="rId198"/>
    <p:sldId id="518" r:id="rId199"/>
    <p:sldId id="519" r:id="rId200"/>
    <p:sldId id="573" r:id="rId201"/>
    <p:sldId id="505" r:id="rId202"/>
    <p:sldId id="499" r:id="rId203"/>
    <p:sldId id="502" r:id="rId204"/>
    <p:sldId id="510" r:id="rId205"/>
    <p:sldId id="466" r:id="rId206"/>
    <p:sldId id="467" r:id="rId207"/>
    <p:sldId id="468" r:id="rId208"/>
    <p:sldId id="278" r:id="rId209"/>
    <p:sldId id="279" r:id="rId210"/>
    <p:sldId id="469" r:id="rId211"/>
    <p:sldId id="470" r:id="rId212"/>
    <p:sldId id="549" r:id="rId213"/>
    <p:sldId id="530" r:id="rId214"/>
    <p:sldId id="531" r:id="rId215"/>
    <p:sldId id="532" r:id="rId216"/>
    <p:sldId id="305" r:id="rId217"/>
    <p:sldId id="533" r:id="rId218"/>
    <p:sldId id="534" r:id="rId219"/>
    <p:sldId id="535" r:id="rId220"/>
    <p:sldId id="548" r:id="rId221"/>
    <p:sldId id="521" r:id="rId222"/>
    <p:sldId id="522" r:id="rId223"/>
    <p:sldId id="523" r:id="rId224"/>
    <p:sldId id="524" r:id="rId225"/>
    <p:sldId id="525" r:id="rId226"/>
    <p:sldId id="526" r:id="rId227"/>
    <p:sldId id="527" r:id="rId228"/>
    <p:sldId id="528" r:id="rId229"/>
    <p:sldId id="550" r:id="rId230"/>
    <p:sldId id="538" r:id="rId231"/>
    <p:sldId id="539" r:id="rId232"/>
    <p:sldId id="540" r:id="rId233"/>
    <p:sldId id="541" r:id="rId234"/>
    <p:sldId id="542" r:id="rId235"/>
    <p:sldId id="543" r:id="rId236"/>
    <p:sldId id="544" r:id="rId237"/>
    <p:sldId id="545" r:id="rId238"/>
    <p:sldId id="546" r:id="rId239"/>
    <p:sldId id="558" r:id="rId240"/>
    <p:sldId id="551" r:id="rId241"/>
    <p:sldId id="276" r:id="rId242"/>
    <p:sldId id="554" r:id="rId243"/>
    <p:sldId id="557" r:id="rId244"/>
    <p:sldId id="555" r:id="rId245"/>
    <p:sldId id="552" r:id="rId246"/>
    <p:sldId id="536" r:id="rId247"/>
    <p:sldId id="553" r:id="rId248"/>
    <p:sldId id="556" r:id="rId249"/>
    <p:sldId id="472" r:id="rId2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79" autoAdjust="0"/>
    <p:restoredTop sz="94038" autoAdjust="0"/>
  </p:normalViewPr>
  <p:slideViewPr>
    <p:cSldViewPr snapToGrid="0">
      <p:cViewPr varScale="1">
        <p:scale>
          <a:sx n="63" d="100"/>
          <a:sy n="63" d="100"/>
        </p:scale>
        <p:origin x="102" y="66"/>
      </p:cViewPr>
      <p:guideLst/>
    </p:cSldViewPr>
  </p:slideViewPr>
  <p:outlineViewPr>
    <p:cViewPr>
      <p:scale>
        <a:sx n="33" d="100"/>
        <a:sy n="33" d="100"/>
      </p:scale>
      <p:origin x="0" y="-3331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customXml" Target="../customXml/item3.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presProps" Target="pres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theme" Target="theme/theme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tableStyles" Target="tableStyles.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customXml" Target="../customXml/item1.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376894-E08C-4221-BB7A-D4DBE2E577A8}" type="datetimeFigureOut">
              <a:rPr lang="en-US" smtClean="0"/>
              <a:t>9/11/2019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06065E-99CD-4E46-BA4F-88FCC0B25F7B}" type="slidenum">
              <a:rPr lang="en-US" smtClean="0"/>
              <a:t>‹#›</a:t>
            </a:fld>
            <a:endParaRPr lang="en-US"/>
          </a:p>
        </p:txBody>
      </p:sp>
    </p:spTree>
    <p:extLst>
      <p:ext uri="{BB962C8B-B14F-4D97-AF65-F5344CB8AC3E}">
        <p14:creationId xmlns:p14="http://schemas.microsoft.com/office/powerpoint/2010/main" val="830380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SST Tab 2</a:t>
            </a:r>
          </a:p>
        </p:txBody>
      </p:sp>
      <p:sp>
        <p:nvSpPr>
          <p:cNvPr id="4" name="Slide Number Placeholder 3"/>
          <p:cNvSpPr>
            <a:spLocks noGrp="1"/>
          </p:cNvSpPr>
          <p:nvPr>
            <p:ph type="sldNum" sz="quarter" idx="5"/>
          </p:nvPr>
        </p:nvSpPr>
        <p:spPr/>
        <p:txBody>
          <a:bodyPr/>
          <a:lstStyle/>
          <a:p>
            <a:fld id="{0D3D5FC0-6C0B-4F68-9B9B-9EC07FBE8712}" type="slidenum">
              <a:rPr lang="en-US" smtClean="0"/>
              <a:t>235</a:t>
            </a:fld>
            <a:endParaRPr lang="en-US" dirty="0"/>
          </a:p>
        </p:txBody>
      </p:sp>
    </p:spTree>
    <p:extLst>
      <p:ext uri="{BB962C8B-B14F-4D97-AF65-F5344CB8AC3E}">
        <p14:creationId xmlns:p14="http://schemas.microsoft.com/office/powerpoint/2010/main" val="1414274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SST Tab 3</a:t>
            </a:r>
          </a:p>
          <a:p>
            <a:r>
              <a:rPr lang="en-US" dirty="0"/>
              <a:t>Replace screenshot</a:t>
            </a:r>
          </a:p>
        </p:txBody>
      </p:sp>
      <p:sp>
        <p:nvSpPr>
          <p:cNvPr id="4" name="Slide Number Placeholder 3"/>
          <p:cNvSpPr>
            <a:spLocks noGrp="1"/>
          </p:cNvSpPr>
          <p:nvPr>
            <p:ph type="sldNum" sz="quarter" idx="5"/>
          </p:nvPr>
        </p:nvSpPr>
        <p:spPr/>
        <p:txBody>
          <a:bodyPr/>
          <a:lstStyle/>
          <a:p>
            <a:fld id="{0D3D5FC0-6C0B-4F68-9B9B-9EC07FBE8712}" type="slidenum">
              <a:rPr lang="en-US" smtClean="0"/>
              <a:t>236</a:t>
            </a:fld>
            <a:endParaRPr lang="en-US" dirty="0"/>
          </a:p>
        </p:txBody>
      </p:sp>
    </p:spTree>
    <p:extLst>
      <p:ext uri="{BB962C8B-B14F-4D97-AF65-F5344CB8AC3E}">
        <p14:creationId xmlns:p14="http://schemas.microsoft.com/office/powerpoint/2010/main" val="1465777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SST Tab 4 – Progress Monitoring</a:t>
            </a:r>
          </a:p>
        </p:txBody>
      </p:sp>
      <p:sp>
        <p:nvSpPr>
          <p:cNvPr id="4" name="Slide Number Placeholder 3"/>
          <p:cNvSpPr>
            <a:spLocks noGrp="1"/>
          </p:cNvSpPr>
          <p:nvPr>
            <p:ph type="sldNum" sz="quarter" idx="5"/>
          </p:nvPr>
        </p:nvSpPr>
        <p:spPr/>
        <p:txBody>
          <a:bodyPr/>
          <a:lstStyle/>
          <a:p>
            <a:fld id="{0D3D5FC0-6C0B-4F68-9B9B-9EC07FBE8712}" type="slidenum">
              <a:rPr lang="en-US" smtClean="0"/>
              <a:t>237</a:t>
            </a:fld>
            <a:endParaRPr lang="en-US" dirty="0"/>
          </a:p>
        </p:txBody>
      </p:sp>
    </p:spTree>
    <p:extLst>
      <p:ext uri="{BB962C8B-B14F-4D97-AF65-F5344CB8AC3E}">
        <p14:creationId xmlns:p14="http://schemas.microsoft.com/office/powerpoint/2010/main" val="78014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3D5FC0-6C0B-4F68-9B9B-9EC07FBE8712}" type="slidenum">
              <a:rPr lang="en-US" smtClean="0"/>
              <a:t>238</a:t>
            </a:fld>
            <a:endParaRPr lang="en-US" dirty="0"/>
          </a:p>
        </p:txBody>
      </p:sp>
    </p:spTree>
    <p:extLst>
      <p:ext uri="{BB962C8B-B14F-4D97-AF65-F5344CB8AC3E}">
        <p14:creationId xmlns:p14="http://schemas.microsoft.com/office/powerpoint/2010/main" val="1822583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9CC19-CC58-4ECB-888C-3C80BDA609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FF77C3-F69E-4116-8DF4-61781C2C41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99DCDF-4E50-4678-AA87-8A760BA56C4A}"/>
              </a:ext>
            </a:extLst>
          </p:cNvPr>
          <p:cNvSpPr>
            <a:spLocks noGrp="1"/>
          </p:cNvSpPr>
          <p:nvPr>
            <p:ph type="dt" sz="half" idx="10"/>
          </p:nvPr>
        </p:nvSpPr>
        <p:spPr/>
        <p:txBody>
          <a:bodyPr/>
          <a:lstStyle/>
          <a:p>
            <a:fld id="{37E38BFB-94A5-487B-9CC0-9A60F8AE8AC3}" type="datetimeFigureOut">
              <a:rPr lang="en-US" smtClean="0"/>
              <a:t>9/11/2019</a:t>
            </a:fld>
            <a:endParaRPr lang="en-US"/>
          </a:p>
        </p:txBody>
      </p:sp>
      <p:sp>
        <p:nvSpPr>
          <p:cNvPr id="5" name="Footer Placeholder 4">
            <a:extLst>
              <a:ext uri="{FF2B5EF4-FFF2-40B4-BE49-F238E27FC236}">
                <a16:creationId xmlns:a16="http://schemas.microsoft.com/office/drawing/2014/main" id="{11B39C94-29A2-498E-8A85-E04F743890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B969C9-DDC5-4DA1-9EEA-0B9E7893CCD6}"/>
              </a:ext>
            </a:extLst>
          </p:cNvPr>
          <p:cNvSpPr>
            <a:spLocks noGrp="1"/>
          </p:cNvSpPr>
          <p:nvPr>
            <p:ph type="sldNum" sz="quarter" idx="12"/>
          </p:nvPr>
        </p:nvSpPr>
        <p:spPr/>
        <p:txBody>
          <a:bodyPr/>
          <a:lstStyle/>
          <a:p>
            <a:fld id="{9442E5F7-1633-4B3D-9811-5E2F58078333}" type="slidenum">
              <a:rPr lang="en-US" smtClean="0"/>
              <a:t>‹#›</a:t>
            </a:fld>
            <a:endParaRPr lang="en-US"/>
          </a:p>
        </p:txBody>
      </p:sp>
    </p:spTree>
    <p:extLst>
      <p:ext uri="{BB962C8B-B14F-4D97-AF65-F5344CB8AC3E}">
        <p14:creationId xmlns:p14="http://schemas.microsoft.com/office/powerpoint/2010/main" val="2856072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9B8C6-2076-48CE-AE29-6AF93EFA17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7EDFE6-D734-4DAA-AB92-D9BC593251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C58811-EBB8-46EA-865C-BE7E0F81F8B9}"/>
              </a:ext>
            </a:extLst>
          </p:cNvPr>
          <p:cNvSpPr>
            <a:spLocks noGrp="1"/>
          </p:cNvSpPr>
          <p:nvPr>
            <p:ph type="dt" sz="half" idx="10"/>
          </p:nvPr>
        </p:nvSpPr>
        <p:spPr/>
        <p:txBody>
          <a:bodyPr/>
          <a:lstStyle/>
          <a:p>
            <a:fld id="{37E38BFB-94A5-487B-9CC0-9A60F8AE8AC3}" type="datetimeFigureOut">
              <a:rPr lang="en-US" smtClean="0"/>
              <a:t>9/11/2019</a:t>
            </a:fld>
            <a:endParaRPr lang="en-US"/>
          </a:p>
        </p:txBody>
      </p:sp>
      <p:sp>
        <p:nvSpPr>
          <p:cNvPr id="5" name="Footer Placeholder 4">
            <a:extLst>
              <a:ext uri="{FF2B5EF4-FFF2-40B4-BE49-F238E27FC236}">
                <a16:creationId xmlns:a16="http://schemas.microsoft.com/office/drawing/2014/main" id="{4D1BC754-4DB0-437E-A3CA-977A0FAA3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839460-EAA4-4C1A-8CB0-5882BDAE2F42}"/>
              </a:ext>
            </a:extLst>
          </p:cNvPr>
          <p:cNvSpPr>
            <a:spLocks noGrp="1"/>
          </p:cNvSpPr>
          <p:nvPr>
            <p:ph type="sldNum" sz="quarter" idx="12"/>
          </p:nvPr>
        </p:nvSpPr>
        <p:spPr/>
        <p:txBody>
          <a:bodyPr/>
          <a:lstStyle/>
          <a:p>
            <a:fld id="{9442E5F7-1633-4B3D-9811-5E2F58078333}" type="slidenum">
              <a:rPr lang="en-US" smtClean="0"/>
              <a:t>‹#›</a:t>
            </a:fld>
            <a:endParaRPr lang="en-US"/>
          </a:p>
        </p:txBody>
      </p:sp>
    </p:spTree>
    <p:extLst>
      <p:ext uri="{BB962C8B-B14F-4D97-AF65-F5344CB8AC3E}">
        <p14:creationId xmlns:p14="http://schemas.microsoft.com/office/powerpoint/2010/main" val="4178784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FA63AB-ED16-4493-9C9F-866019BD6B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B53844-67F5-48FA-8498-2E29DE137E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856841-9DBE-4666-B052-57C3BAF71CEA}"/>
              </a:ext>
            </a:extLst>
          </p:cNvPr>
          <p:cNvSpPr>
            <a:spLocks noGrp="1"/>
          </p:cNvSpPr>
          <p:nvPr>
            <p:ph type="dt" sz="half" idx="10"/>
          </p:nvPr>
        </p:nvSpPr>
        <p:spPr/>
        <p:txBody>
          <a:bodyPr/>
          <a:lstStyle/>
          <a:p>
            <a:fld id="{37E38BFB-94A5-487B-9CC0-9A60F8AE8AC3}" type="datetimeFigureOut">
              <a:rPr lang="en-US" smtClean="0"/>
              <a:t>9/11/2019</a:t>
            </a:fld>
            <a:endParaRPr lang="en-US"/>
          </a:p>
        </p:txBody>
      </p:sp>
      <p:sp>
        <p:nvSpPr>
          <p:cNvPr id="5" name="Footer Placeholder 4">
            <a:extLst>
              <a:ext uri="{FF2B5EF4-FFF2-40B4-BE49-F238E27FC236}">
                <a16:creationId xmlns:a16="http://schemas.microsoft.com/office/drawing/2014/main" id="{6F6C495E-D403-4C61-BF9A-8334F8A2AE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EC8431-C315-4896-BD3B-2C52AFFBB6D2}"/>
              </a:ext>
            </a:extLst>
          </p:cNvPr>
          <p:cNvSpPr>
            <a:spLocks noGrp="1"/>
          </p:cNvSpPr>
          <p:nvPr>
            <p:ph type="sldNum" sz="quarter" idx="12"/>
          </p:nvPr>
        </p:nvSpPr>
        <p:spPr/>
        <p:txBody>
          <a:bodyPr/>
          <a:lstStyle/>
          <a:p>
            <a:fld id="{9442E5F7-1633-4B3D-9811-5E2F58078333}" type="slidenum">
              <a:rPr lang="en-US" smtClean="0"/>
              <a:t>‹#›</a:t>
            </a:fld>
            <a:endParaRPr lang="en-US"/>
          </a:p>
        </p:txBody>
      </p:sp>
    </p:spTree>
    <p:extLst>
      <p:ext uri="{BB962C8B-B14F-4D97-AF65-F5344CB8AC3E}">
        <p14:creationId xmlns:p14="http://schemas.microsoft.com/office/powerpoint/2010/main" val="3526234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lai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890184" cy="6858000"/>
          </a:xfrm>
          <a:prstGeom prst="rect">
            <a:avLst/>
          </a:prstGeom>
        </p:spPr>
      </p:pic>
      <p:sp>
        <p:nvSpPr>
          <p:cNvPr id="18" name="Title 1">
            <a:extLst>
              <a:ext uri="{FF2B5EF4-FFF2-40B4-BE49-F238E27FC236}">
                <a16:creationId xmlns:a16="http://schemas.microsoft.com/office/drawing/2014/main" id="{21B681EA-F2F5-EC42-A472-2D4F4B1AD9B7}"/>
              </a:ext>
            </a:extLst>
          </p:cNvPr>
          <p:cNvSpPr>
            <a:spLocks noGrp="1"/>
          </p:cNvSpPr>
          <p:nvPr>
            <p:ph type="ctrTitle" hasCustomPrompt="1"/>
          </p:nvPr>
        </p:nvSpPr>
        <p:spPr>
          <a:xfrm>
            <a:off x="1201956" y="1122363"/>
            <a:ext cx="10551832" cy="2387600"/>
          </a:xfrm>
        </p:spPr>
        <p:txBody>
          <a:bodyPr anchor="b">
            <a:normAutofit/>
          </a:bodyPr>
          <a:lstStyle>
            <a:lvl1pPr algn="ctr">
              <a:defRPr sz="4800"/>
            </a:lvl1pPr>
          </a:lstStyle>
          <a:p>
            <a:r>
              <a:rPr lang="en-US"/>
              <a:t>Presentation Title</a:t>
            </a:r>
          </a:p>
        </p:txBody>
      </p:sp>
      <p:sp>
        <p:nvSpPr>
          <p:cNvPr id="19" name="Subtitle 2">
            <a:extLst>
              <a:ext uri="{FF2B5EF4-FFF2-40B4-BE49-F238E27FC236}">
                <a16:creationId xmlns:a16="http://schemas.microsoft.com/office/drawing/2014/main" id="{71120813-8E8A-2846-88BB-0D7E94451AE5}"/>
              </a:ext>
            </a:extLst>
          </p:cNvPr>
          <p:cNvSpPr>
            <a:spLocks noGrp="1"/>
          </p:cNvSpPr>
          <p:nvPr>
            <p:ph type="subTitle" idx="1" hasCustomPrompt="1"/>
          </p:nvPr>
        </p:nvSpPr>
        <p:spPr>
          <a:xfrm>
            <a:off x="1201956" y="3602038"/>
            <a:ext cx="10551832" cy="1826077"/>
          </a:xfrm>
        </p:spPr>
        <p:txBody>
          <a:bodyPr>
            <a:normAutofit/>
          </a:bodyPr>
          <a:lstStyle>
            <a:lvl1pPr marL="0" indent="0" algn="ctr">
              <a:buNone/>
              <a:defRPr sz="32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2" name="TextBox 1">
            <a:extLst>
              <a:ext uri="{FF2B5EF4-FFF2-40B4-BE49-F238E27FC236}">
                <a16:creationId xmlns:a16="http://schemas.microsoft.com/office/drawing/2014/main" id="{03FBB346-413A-8B4B-97B5-CD16A6E0D223}"/>
              </a:ext>
            </a:extLst>
          </p:cNvPr>
          <p:cNvSpPr txBox="1"/>
          <p:nvPr userDrawn="1"/>
        </p:nvSpPr>
        <p:spPr>
          <a:xfrm>
            <a:off x="2" y="6360565"/>
            <a:ext cx="890183"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1674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1AB77-9B78-4F41-B212-7A6F03FD07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6A0F3A-0DC2-4CA5-B51A-759EB540CB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EDB2C8-9EE2-4278-ACF8-794252201017}"/>
              </a:ext>
            </a:extLst>
          </p:cNvPr>
          <p:cNvSpPr>
            <a:spLocks noGrp="1"/>
          </p:cNvSpPr>
          <p:nvPr>
            <p:ph type="dt" sz="half" idx="10"/>
          </p:nvPr>
        </p:nvSpPr>
        <p:spPr/>
        <p:txBody>
          <a:bodyPr/>
          <a:lstStyle/>
          <a:p>
            <a:fld id="{37E38BFB-94A5-487B-9CC0-9A60F8AE8AC3}" type="datetimeFigureOut">
              <a:rPr lang="en-US" smtClean="0"/>
              <a:t>9/11/2019</a:t>
            </a:fld>
            <a:endParaRPr lang="en-US"/>
          </a:p>
        </p:txBody>
      </p:sp>
      <p:sp>
        <p:nvSpPr>
          <p:cNvPr id="5" name="Footer Placeholder 4">
            <a:extLst>
              <a:ext uri="{FF2B5EF4-FFF2-40B4-BE49-F238E27FC236}">
                <a16:creationId xmlns:a16="http://schemas.microsoft.com/office/drawing/2014/main" id="{E39CC2BE-9730-4559-905B-318DE74D0A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43A605-74CE-46DA-8B30-2406582B378D}"/>
              </a:ext>
            </a:extLst>
          </p:cNvPr>
          <p:cNvSpPr>
            <a:spLocks noGrp="1"/>
          </p:cNvSpPr>
          <p:nvPr>
            <p:ph type="sldNum" sz="quarter" idx="12"/>
          </p:nvPr>
        </p:nvSpPr>
        <p:spPr/>
        <p:txBody>
          <a:bodyPr/>
          <a:lstStyle/>
          <a:p>
            <a:fld id="{9442E5F7-1633-4B3D-9811-5E2F58078333}" type="slidenum">
              <a:rPr lang="en-US" smtClean="0"/>
              <a:t>‹#›</a:t>
            </a:fld>
            <a:endParaRPr lang="en-US"/>
          </a:p>
        </p:txBody>
      </p:sp>
    </p:spTree>
    <p:extLst>
      <p:ext uri="{BB962C8B-B14F-4D97-AF65-F5344CB8AC3E}">
        <p14:creationId xmlns:p14="http://schemas.microsoft.com/office/powerpoint/2010/main" val="3925868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074CF-E11B-4E21-AED7-498D28A29D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F9B9D6-BB67-46AC-9FC3-2870A5C582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247A44-631B-450D-BD7B-187B3A5C4C64}"/>
              </a:ext>
            </a:extLst>
          </p:cNvPr>
          <p:cNvSpPr>
            <a:spLocks noGrp="1"/>
          </p:cNvSpPr>
          <p:nvPr>
            <p:ph type="dt" sz="half" idx="10"/>
          </p:nvPr>
        </p:nvSpPr>
        <p:spPr/>
        <p:txBody>
          <a:bodyPr/>
          <a:lstStyle/>
          <a:p>
            <a:fld id="{37E38BFB-94A5-487B-9CC0-9A60F8AE8AC3}" type="datetimeFigureOut">
              <a:rPr lang="en-US" smtClean="0"/>
              <a:t>9/11/2019</a:t>
            </a:fld>
            <a:endParaRPr lang="en-US"/>
          </a:p>
        </p:txBody>
      </p:sp>
      <p:sp>
        <p:nvSpPr>
          <p:cNvPr id="5" name="Footer Placeholder 4">
            <a:extLst>
              <a:ext uri="{FF2B5EF4-FFF2-40B4-BE49-F238E27FC236}">
                <a16:creationId xmlns:a16="http://schemas.microsoft.com/office/drawing/2014/main" id="{D1C1807E-13FF-4873-86E3-7958BD9A47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05ACD6-3A67-4054-89B6-93D3BB5ECC60}"/>
              </a:ext>
            </a:extLst>
          </p:cNvPr>
          <p:cNvSpPr>
            <a:spLocks noGrp="1"/>
          </p:cNvSpPr>
          <p:nvPr>
            <p:ph type="sldNum" sz="quarter" idx="12"/>
          </p:nvPr>
        </p:nvSpPr>
        <p:spPr/>
        <p:txBody>
          <a:bodyPr/>
          <a:lstStyle/>
          <a:p>
            <a:fld id="{9442E5F7-1633-4B3D-9811-5E2F58078333}" type="slidenum">
              <a:rPr lang="en-US" smtClean="0"/>
              <a:t>‹#›</a:t>
            </a:fld>
            <a:endParaRPr lang="en-US"/>
          </a:p>
        </p:txBody>
      </p:sp>
    </p:spTree>
    <p:extLst>
      <p:ext uri="{BB962C8B-B14F-4D97-AF65-F5344CB8AC3E}">
        <p14:creationId xmlns:p14="http://schemas.microsoft.com/office/powerpoint/2010/main" val="1434208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9C376-1901-441E-9FCD-0F280C24C0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F28D3B-121A-4510-8C19-B45F219514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6AA78B-2692-4941-9B40-4F8016AADF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6121E2-60CB-4BC6-A8C0-785196C6F9AD}"/>
              </a:ext>
            </a:extLst>
          </p:cNvPr>
          <p:cNvSpPr>
            <a:spLocks noGrp="1"/>
          </p:cNvSpPr>
          <p:nvPr>
            <p:ph type="dt" sz="half" idx="10"/>
          </p:nvPr>
        </p:nvSpPr>
        <p:spPr/>
        <p:txBody>
          <a:bodyPr/>
          <a:lstStyle/>
          <a:p>
            <a:fld id="{37E38BFB-94A5-487B-9CC0-9A60F8AE8AC3}" type="datetimeFigureOut">
              <a:rPr lang="en-US" smtClean="0"/>
              <a:t>9/11/2019</a:t>
            </a:fld>
            <a:endParaRPr lang="en-US"/>
          </a:p>
        </p:txBody>
      </p:sp>
      <p:sp>
        <p:nvSpPr>
          <p:cNvPr id="6" name="Footer Placeholder 5">
            <a:extLst>
              <a:ext uri="{FF2B5EF4-FFF2-40B4-BE49-F238E27FC236}">
                <a16:creationId xmlns:a16="http://schemas.microsoft.com/office/drawing/2014/main" id="{05A8E8A3-065D-4578-AD05-2637880DD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0A586E-C8EB-449A-8517-50704E123425}"/>
              </a:ext>
            </a:extLst>
          </p:cNvPr>
          <p:cNvSpPr>
            <a:spLocks noGrp="1"/>
          </p:cNvSpPr>
          <p:nvPr>
            <p:ph type="sldNum" sz="quarter" idx="12"/>
          </p:nvPr>
        </p:nvSpPr>
        <p:spPr/>
        <p:txBody>
          <a:bodyPr/>
          <a:lstStyle/>
          <a:p>
            <a:fld id="{9442E5F7-1633-4B3D-9811-5E2F58078333}" type="slidenum">
              <a:rPr lang="en-US" smtClean="0"/>
              <a:t>‹#›</a:t>
            </a:fld>
            <a:endParaRPr lang="en-US"/>
          </a:p>
        </p:txBody>
      </p:sp>
    </p:spTree>
    <p:extLst>
      <p:ext uri="{BB962C8B-B14F-4D97-AF65-F5344CB8AC3E}">
        <p14:creationId xmlns:p14="http://schemas.microsoft.com/office/powerpoint/2010/main" val="2938153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21BFC-4973-4549-9794-AF2102016F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245C78-C860-47AE-B946-2CFF6D9406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1AE919-869F-4707-83D7-70321AE602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9192C0-586C-4922-92D9-F30A439F1C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330E7F-EB86-40B9-A8F9-8280CB0A7E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17A48F-7919-4B71-B1F2-E357047801E3}"/>
              </a:ext>
            </a:extLst>
          </p:cNvPr>
          <p:cNvSpPr>
            <a:spLocks noGrp="1"/>
          </p:cNvSpPr>
          <p:nvPr>
            <p:ph type="dt" sz="half" idx="10"/>
          </p:nvPr>
        </p:nvSpPr>
        <p:spPr/>
        <p:txBody>
          <a:bodyPr/>
          <a:lstStyle/>
          <a:p>
            <a:fld id="{37E38BFB-94A5-487B-9CC0-9A60F8AE8AC3}" type="datetimeFigureOut">
              <a:rPr lang="en-US" smtClean="0"/>
              <a:t>9/11/2019</a:t>
            </a:fld>
            <a:endParaRPr lang="en-US"/>
          </a:p>
        </p:txBody>
      </p:sp>
      <p:sp>
        <p:nvSpPr>
          <p:cNvPr id="8" name="Footer Placeholder 7">
            <a:extLst>
              <a:ext uri="{FF2B5EF4-FFF2-40B4-BE49-F238E27FC236}">
                <a16:creationId xmlns:a16="http://schemas.microsoft.com/office/drawing/2014/main" id="{EDBEB67C-4C76-45B9-BEA4-E9A1F488E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378149-8941-4504-8DB5-E04704799FD2}"/>
              </a:ext>
            </a:extLst>
          </p:cNvPr>
          <p:cNvSpPr>
            <a:spLocks noGrp="1"/>
          </p:cNvSpPr>
          <p:nvPr>
            <p:ph type="sldNum" sz="quarter" idx="12"/>
          </p:nvPr>
        </p:nvSpPr>
        <p:spPr/>
        <p:txBody>
          <a:bodyPr/>
          <a:lstStyle/>
          <a:p>
            <a:fld id="{9442E5F7-1633-4B3D-9811-5E2F58078333}" type="slidenum">
              <a:rPr lang="en-US" smtClean="0"/>
              <a:t>‹#›</a:t>
            </a:fld>
            <a:endParaRPr lang="en-US"/>
          </a:p>
        </p:txBody>
      </p:sp>
    </p:spTree>
    <p:extLst>
      <p:ext uri="{BB962C8B-B14F-4D97-AF65-F5344CB8AC3E}">
        <p14:creationId xmlns:p14="http://schemas.microsoft.com/office/powerpoint/2010/main" val="84465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78DE2-F21F-4058-B09D-15C193EB2C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6099D-0044-4A8D-ACE7-FC6E2EC403E3}"/>
              </a:ext>
            </a:extLst>
          </p:cNvPr>
          <p:cNvSpPr>
            <a:spLocks noGrp="1"/>
          </p:cNvSpPr>
          <p:nvPr>
            <p:ph type="dt" sz="half" idx="10"/>
          </p:nvPr>
        </p:nvSpPr>
        <p:spPr/>
        <p:txBody>
          <a:bodyPr/>
          <a:lstStyle/>
          <a:p>
            <a:fld id="{37E38BFB-94A5-487B-9CC0-9A60F8AE8AC3}" type="datetimeFigureOut">
              <a:rPr lang="en-US" smtClean="0"/>
              <a:t>9/11/2019</a:t>
            </a:fld>
            <a:endParaRPr lang="en-US"/>
          </a:p>
        </p:txBody>
      </p:sp>
      <p:sp>
        <p:nvSpPr>
          <p:cNvPr id="4" name="Footer Placeholder 3">
            <a:extLst>
              <a:ext uri="{FF2B5EF4-FFF2-40B4-BE49-F238E27FC236}">
                <a16:creationId xmlns:a16="http://schemas.microsoft.com/office/drawing/2014/main" id="{ABFEAB47-482B-47D2-90CE-0C28A953FB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60EC10-1278-4678-B23D-6DC8A1101EDF}"/>
              </a:ext>
            </a:extLst>
          </p:cNvPr>
          <p:cNvSpPr>
            <a:spLocks noGrp="1"/>
          </p:cNvSpPr>
          <p:nvPr>
            <p:ph type="sldNum" sz="quarter" idx="12"/>
          </p:nvPr>
        </p:nvSpPr>
        <p:spPr/>
        <p:txBody>
          <a:bodyPr/>
          <a:lstStyle/>
          <a:p>
            <a:fld id="{9442E5F7-1633-4B3D-9811-5E2F58078333}" type="slidenum">
              <a:rPr lang="en-US" smtClean="0"/>
              <a:t>‹#›</a:t>
            </a:fld>
            <a:endParaRPr lang="en-US"/>
          </a:p>
        </p:txBody>
      </p:sp>
    </p:spTree>
    <p:extLst>
      <p:ext uri="{BB962C8B-B14F-4D97-AF65-F5344CB8AC3E}">
        <p14:creationId xmlns:p14="http://schemas.microsoft.com/office/powerpoint/2010/main" val="3358153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E370C2-6BE7-4BA7-BCA5-0BD990196E3B}"/>
              </a:ext>
            </a:extLst>
          </p:cNvPr>
          <p:cNvSpPr>
            <a:spLocks noGrp="1"/>
          </p:cNvSpPr>
          <p:nvPr>
            <p:ph type="dt" sz="half" idx="10"/>
          </p:nvPr>
        </p:nvSpPr>
        <p:spPr/>
        <p:txBody>
          <a:bodyPr/>
          <a:lstStyle/>
          <a:p>
            <a:fld id="{37E38BFB-94A5-487B-9CC0-9A60F8AE8AC3}" type="datetimeFigureOut">
              <a:rPr lang="en-US" smtClean="0"/>
              <a:t>9/11/2019</a:t>
            </a:fld>
            <a:endParaRPr lang="en-US"/>
          </a:p>
        </p:txBody>
      </p:sp>
      <p:sp>
        <p:nvSpPr>
          <p:cNvPr id="3" name="Footer Placeholder 2">
            <a:extLst>
              <a:ext uri="{FF2B5EF4-FFF2-40B4-BE49-F238E27FC236}">
                <a16:creationId xmlns:a16="http://schemas.microsoft.com/office/drawing/2014/main" id="{31D0CC2D-F765-4CCB-B760-4BDC1F437C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66843A-9F0D-447F-8A32-99D7CF77AE5A}"/>
              </a:ext>
            </a:extLst>
          </p:cNvPr>
          <p:cNvSpPr>
            <a:spLocks noGrp="1"/>
          </p:cNvSpPr>
          <p:nvPr>
            <p:ph type="sldNum" sz="quarter" idx="12"/>
          </p:nvPr>
        </p:nvSpPr>
        <p:spPr/>
        <p:txBody>
          <a:bodyPr/>
          <a:lstStyle/>
          <a:p>
            <a:fld id="{9442E5F7-1633-4B3D-9811-5E2F58078333}" type="slidenum">
              <a:rPr lang="en-US" smtClean="0"/>
              <a:t>‹#›</a:t>
            </a:fld>
            <a:endParaRPr lang="en-US"/>
          </a:p>
        </p:txBody>
      </p:sp>
    </p:spTree>
    <p:extLst>
      <p:ext uri="{BB962C8B-B14F-4D97-AF65-F5344CB8AC3E}">
        <p14:creationId xmlns:p14="http://schemas.microsoft.com/office/powerpoint/2010/main" val="4038159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1D672-C6EE-47B7-93E8-9BC3903BFE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1A3E8B-F235-4924-8ECD-D21EB75F4D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8F2C9B-F33C-4B76-9C1B-F41D679E57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4C5289-CC00-4475-97D5-307C89FD0AE9}"/>
              </a:ext>
            </a:extLst>
          </p:cNvPr>
          <p:cNvSpPr>
            <a:spLocks noGrp="1"/>
          </p:cNvSpPr>
          <p:nvPr>
            <p:ph type="dt" sz="half" idx="10"/>
          </p:nvPr>
        </p:nvSpPr>
        <p:spPr/>
        <p:txBody>
          <a:bodyPr/>
          <a:lstStyle/>
          <a:p>
            <a:fld id="{37E38BFB-94A5-487B-9CC0-9A60F8AE8AC3}" type="datetimeFigureOut">
              <a:rPr lang="en-US" smtClean="0"/>
              <a:t>9/11/2019</a:t>
            </a:fld>
            <a:endParaRPr lang="en-US"/>
          </a:p>
        </p:txBody>
      </p:sp>
      <p:sp>
        <p:nvSpPr>
          <p:cNvPr id="6" name="Footer Placeholder 5">
            <a:extLst>
              <a:ext uri="{FF2B5EF4-FFF2-40B4-BE49-F238E27FC236}">
                <a16:creationId xmlns:a16="http://schemas.microsoft.com/office/drawing/2014/main" id="{4B4546C7-ADD5-4E68-A94C-073EB967EA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09A6ED-7DE5-48E5-85B8-47F875404B19}"/>
              </a:ext>
            </a:extLst>
          </p:cNvPr>
          <p:cNvSpPr>
            <a:spLocks noGrp="1"/>
          </p:cNvSpPr>
          <p:nvPr>
            <p:ph type="sldNum" sz="quarter" idx="12"/>
          </p:nvPr>
        </p:nvSpPr>
        <p:spPr/>
        <p:txBody>
          <a:bodyPr/>
          <a:lstStyle/>
          <a:p>
            <a:fld id="{9442E5F7-1633-4B3D-9811-5E2F58078333}" type="slidenum">
              <a:rPr lang="en-US" smtClean="0"/>
              <a:t>‹#›</a:t>
            </a:fld>
            <a:endParaRPr lang="en-US"/>
          </a:p>
        </p:txBody>
      </p:sp>
    </p:spTree>
    <p:extLst>
      <p:ext uri="{BB962C8B-B14F-4D97-AF65-F5344CB8AC3E}">
        <p14:creationId xmlns:p14="http://schemas.microsoft.com/office/powerpoint/2010/main" val="2298479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6E553-0775-46CB-906D-30B46E68F4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EA9854-835F-4205-BA60-966FF66324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6049AA-2BE0-42B0-BCF5-E8DF776DA5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C44032-108E-4467-B0D5-7400B4D33A8F}"/>
              </a:ext>
            </a:extLst>
          </p:cNvPr>
          <p:cNvSpPr>
            <a:spLocks noGrp="1"/>
          </p:cNvSpPr>
          <p:nvPr>
            <p:ph type="dt" sz="half" idx="10"/>
          </p:nvPr>
        </p:nvSpPr>
        <p:spPr/>
        <p:txBody>
          <a:bodyPr/>
          <a:lstStyle/>
          <a:p>
            <a:fld id="{37E38BFB-94A5-487B-9CC0-9A60F8AE8AC3}" type="datetimeFigureOut">
              <a:rPr lang="en-US" smtClean="0"/>
              <a:t>9/11/2019</a:t>
            </a:fld>
            <a:endParaRPr lang="en-US"/>
          </a:p>
        </p:txBody>
      </p:sp>
      <p:sp>
        <p:nvSpPr>
          <p:cNvPr id="6" name="Footer Placeholder 5">
            <a:extLst>
              <a:ext uri="{FF2B5EF4-FFF2-40B4-BE49-F238E27FC236}">
                <a16:creationId xmlns:a16="http://schemas.microsoft.com/office/drawing/2014/main" id="{8AD479B9-0ACB-4057-889D-48E7E55256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8C2212-975D-40FA-948D-F6B70B0A1F3A}"/>
              </a:ext>
            </a:extLst>
          </p:cNvPr>
          <p:cNvSpPr>
            <a:spLocks noGrp="1"/>
          </p:cNvSpPr>
          <p:nvPr>
            <p:ph type="sldNum" sz="quarter" idx="12"/>
          </p:nvPr>
        </p:nvSpPr>
        <p:spPr/>
        <p:txBody>
          <a:bodyPr/>
          <a:lstStyle/>
          <a:p>
            <a:fld id="{9442E5F7-1633-4B3D-9811-5E2F58078333}" type="slidenum">
              <a:rPr lang="en-US" smtClean="0"/>
              <a:t>‹#›</a:t>
            </a:fld>
            <a:endParaRPr lang="en-US"/>
          </a:p>
        </p:txBody>
      </p:sp>
    </p:spTree>
    <p:extLst>
      <p:ext uri="{BB962C8B-B14F-4D97-AF65-F5344CB8AC3E}">
        <p14:creationId xmlns:p14="http://schemas.microsoft.com/office/powerpoint/2010/main" val="4014964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380CD2-A15B-4CFC-AD64-0E24512B37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4EC85F-364E-46AC-93C7-C6AF1A6633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4B5352-0B27-4775-BD33-111494E3D6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E38BFB-94A5-487B-9CC0-9A60F8AE8AC3}" type="datetimeFigureOut">
              <a:rPr lang="en-US" smtClean="0"/>
              <a:t>9/11/2019</a:t>
            </a:fld>
            <a:endParaRPr lang="en-US"/>
          </a:p>
        </p:txBody>
      </p:sp>
      <p:sp>
        <p:nvSpPr>
          <p:cNvPr id="5" name="Footer Placeholder 4">
            <a:extLst>
              <a:ext uri="{FF2B5EF4-FFF2-40B4-BE49-F238E27FC236}">
                <a16:creationId xmlns:a16="http://schemas.microsoft.com/office/drawing/2014/main" id="{D9D8E5D9-07C0-41D0-AD5F-BAA7482DC4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DC30ED-8C96-4913-861E-038B03A220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2E5F7-1633-4B3D-9811-5E2F58078333}" type="slidenum">
              <a:rPr lang="en-US" smtClean="0"/>
              <a:t>‹#›</a:t>
            </a:fld>
            <a:endParaRPr lang="en-US"/>
          </a:p>
        </p:txBody>
      </p:sp>
    </p:spTree>
    <p:extLst>
      <p:ext uri="{BB962C8B-B14F-4D97-AF65-F5344CB8AC3E}">
        <p14:creationId xmlns:p14="http://schemas.microsoft.com/office/powerpoint/2010/main" val="2882959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polleverywhere.com/multiple_choice_polls/R2cH4yUqzbOQyrPnl8Tmb" TargetMode="Externa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polleverywhere.com/multiple_choice_polls/Ib9XNQc1f2xtHc6gOk1l2" TargetMode="Externa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polleverywhere.com/multiple_choice_polls/Ib9XNQc1f2xtHc6gOk1l2" TargetMode="Externa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3" Type="http://schemas.openxmlformats.org/officeDocument/2006/relationships/hyperlink" Target="https://www.gadoe.org/School-Improvement/Federal-Programs/Pages/Allocations_and_Proportionate_Share_Archive.aspx" TargetMode="External"/><Relationship Id="rId2" Type="http://schemas.openxmlformats.org/officeDocument/2006/relationships/image" Target="../media/image17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38.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hyperlink" Target="https://forms.office.com/Pages/ResponsePage.aspx?id=g1ylGkMDy069Ob1_Q4dr1-gXwNG3pqtLiKFJasX-9ANUMk1TREtYOTFZSkxRM1k3TllBMzNUMVlDSi4u" TargetMode="Externa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65E93BA-702B-4B84-B947-49D21476B38C}"/>
              </a:ext>
            </a:extLst>
          </p:cNvPr>
          <p:cNvSpPr txBox="1"/>
          <p:nvPr/>
        </p:nvSpPr>
        <p:spPr>
          <a:xfrm>
            <a:off x="1369641" y="2212108"/>
            <a:ext cx="7938655" cy="1938992"/>
          </a:xfrm>
          <a:prstGeom prst="rect">
            <a:avLst/>
          </a:prstGeom>
          <a:noFill/>
        </p:spPr>
        <p:txBody>
          <a:bodyPr wrap="square" rtlCol="0">
            <a:spAutoFit/>
          </a:bodyPr>
          <a:lstStyle/>
          <a:p>
            <a:pPr algn="ctr"/>
            <a:r>
              <a:rPr lang="en-US" sz="6000" dirty="0"/>
              <a:t>Welcome to 2019 Fall Admin Summit</a:t>
            </a:r>
          </a:p>
        </p:txBody>
      </p:sp>
      <p:pic>
        <p:nvPicPr>
          <p:cNvPr id="4" name="Picture 3" descr="A close up of a sign&#10;&#10;Description automatically generated">
            <a:extLst>
              <a:ext uri="{FF2B5EF4-FFF2-40B4-BE49-F238E27FC236}">
                <a16:creationId xmlns:a16="http://schemas.microsoft.com/office/drawing/2014/main" id="{4976BB99-7BD3-46D6-97CC-3581A6A36D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685" y="4645892"/>
            <a:ext cx="3071793" cy="1634759"/>
          </a:xfrm>
          <a:prstGeom prst="rect">
            <a:avLst/>
          </a:prstGeom>
        </p:spPr>
      </p:pic>
      <p:pic>
        <p:nvPicPr>
          <p:cNvPr id="6" name="Picture 5" descr="A drawing of a person&#10;&#10;Description automatically generated">
            <a:extLst>
              <a:ext uri="{FF2B5EF4-FFF2-40B4-BE49-F238E27FC236}">
                <a16:creationId xmlns:a16="http://schemas.microsoft.com/office/drawing/2014/main" id="{A7610DCA-7B32-4807-98BB-2EC18C41B2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8296" y="761881"/>
            <a:ext cx="2209800" cy="1882140"/>
          </a:xfrm>
          <a:prstGeom prst="rect">
            <a:avLst/>
          </a:prstGeom>
        </p:spPr>
      </p:pic>
    </p:spTree>
    <p:extLst>
      <p:ext uri="{BB962C8B-B14F-4D97-AF65-F5344CB8AC3E}">
        <p14:creationId xmlns:p14="http://schemas.microsoft.com/office/powerpoint/2010/main" val="1660866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65E93BA-702B-4B84-B947-49D21476B38C}"/>
              </a:ext>
            </a:extLst>
          </p:cNvPr>
          <p:cNvSpPr txBox="1"/>
          <p:nvPr/>
        </p:nvSpPr>
        <p:spPr>
          <a:xfrm>
            <a:off x="3045368" y="2043663"/>
            <a:ext cx="6105194" cy="203105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kern="1200">
                <a:solidFill>
                  <a:srgbClr val="FFFFFF"/>
                </a:solidFill>
                <a:latin typeface="+mj-lt"/>
                <a:ea typeface="+mj-ea"/>
                <a:cs typeface="+mj-cs"/>
              </a:rPr>
              <a:t>Poll Everywhere</a:t>
            </a:r>
          </a:p>
        </p:txBody>
      </p:sp>
    </p:spTree>
    <p:extLst>
      <p:ext uri="{BB962C8B-B14F-4D97-AF65-F5344CB8AC3E}">
        <p14:creationId xmlns:p14="http://schemas.microsoft.com/office/powerpoint/2010/main" val="10713972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7CA3D2-A0AD-4D82-98DD-1F2105F55C6D}"/>
              </a:ext>
            </a:extLst>
          </p:cNvPr>
          <p:cNvPicPr>
            <a:picLocks noChangeAspect="1"/>
          </p:cNvPicPr>
          <p:nvPr/>
        </p:nvPicPr>
        <p:blipFill rotWithShape="1">
          <a:blip r:embed="rId2"/>
          <a:srcRect t="16974"/>
          <a:stretch/>
        </p:blipFill>
        <p:spPr>
          <a:xfrm>
            <a:off x="20" y="10"/>
            <a:ext cx="12191980" cy="6857990"/>
          </a:xfrm>
          <a:prstGeom prst="rect">
            <a:avLst/>
          </a:prstGeom>
        </p:spPr>
      </p:pic>
    </p:spTree>
    <p:extLst>
      <p:ext uri="{BB962C8B-B14F-4D97-AF65-F5344CB8AC3E}">
        <p14:creationId xmlns:p14="http://schemas.microsoft.com/office/powerpoint/2010/main" val="1476528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34E6C9-E05A-40DE-B3E2-23468C462E07}"/>
              </a:ext>
            </a:extLst>
          </p:cNvPr>
          <p:cNvSpPr txBox="1"/>
          <p:nvPr/>
        </p:nvSpPr>
        <p:spPr>
          <a:xfrm>
            <a:off x="944380" y="2218544"/>
            <a:ext cx="9848538" cy="3139321"/>
          </a:xfrm>
          <a:prstGeom prst="rect">
            <a:avLst/>
          </a:prstGeom>
          <a:noFill/>
        </p:spPr>
        <p:txBody>
          <a:bodyPr wrap="square" rtlCol="0">
            <a:spAutoFit/>
          </a:bodyPr>
          <a:lstStyle/>
          <a:p>
            <a:r>
              <a:rPr lang="en-US" sz="6600" dirty="0"/>
              <a:t>How can you use this for differentiation in your building?</a:t>
            </a:r>
          </a:p>
        </p:txBody>
      </p:sp>
    </p:spTree>
    <p:extLst>
      <p:ext uri="{BB962C8B-B14F-4D97-AF65-F5344CB8AC3E}">
        <p14:creationId xmlns:p14="http://schemas.microsoft.com/office/powerpoint/2010/main" val="546284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5">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65E93BA-702B-4B84-B947-49D21476B38C}"/>
              </a:ext>
            </a:extLst>
          </p:cNvPr>
          <p:cNvSpPr txBox="1"/>
          <p:nvPr/>
        </p:nvSpPr>
        <p:spPr>
          <a:xfrm>
            <a:off x="3045368" y="2043663"/>
            <a:ext cx="6105194" cy="2031055"/>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7200" kern="1200" dirty="0">
                <a:solidFill>
                  <a:srgbClr val="FFFFFF"/>
                </a:solidFill>
                <a:latin typeface="+mj-lt"/>
                <a:ea typeface="+mj-ea"/>
                <a:cs typeface="+mj-cs"/>
              </a:rPr>
              <a:t>Digital Resources</a:t>
            </a:r>
          </a:p>
        </p:txBody>
      </p:sp>
    </p:spTree>
    <p:extLst>
      <p:ext uri="{BB962C8B-B14F-4D97-AF65-F5344CB8AC3E}">
        <p14:creationId xmlns:p14="http://schemas.microsoft.com/office/powerpoint/2010/main" val="59979850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185FE5-8CB5-454E-B40C-139E238E40C0}"/>
              </a:ext>
            </a:extLst>
          </p:cNvPr>
          <p:cNvPicPr>
            <a:picLocks noChangeAspect="1"/>
          </p:cNvPicPr>
          <p:nvPr/>
        </p:nvPicPr>
        <p:blipFill>
          <a:blip r:embed="rId2"/>
          <a:stretch>
            <a:fillRect/>
          </a:stretch>
        </p:blipFill>
        <p:spPr>
          <a:xfrm>
            <a:off x="281381" y="187036"/>
            <a:ext cx="11629238" cy="6483928"/>
          </a:xfrm>
          <a:prstGeom prst="rect">
            <a:avLst/>
          </a:prstGeom>
        </p:spPr>
      </p:pic>
    </p:spTree>
    <p:extLst>
      <p:ext uri="{BB962C8B-B14F-4D97-AF65-F5344CB8AC3E}">
        <p14:creationId xmlns:p14="http://schemas.microsoft.com/office/powerpoint/2010/main" val="20061243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D3B02-6BF9-4133-9971-A529AF8B809B}"/>
              </a:ext>
            </a:extLst>
          </p:cNvPr>
          <p:cNvPicPr>
            <a:picLocks noChangeAspect="1"/>
          </p:cNvPicPr>
          <p:nvPr/>
        </p:nvPicPr>
        <p:blipFill>
          <a:blip r:embed="rId2"/>
          <a:stretch>
            <a:fillRect/>
          </a:stretch>
        </p:blipFill>
        <p:spPr>
          <a:xfrm>
            <a:off x="2098964" y="7738"/>
            <a:ext cx="8003111" cy="6850262"/>
          </a:xfrm>
          <a:prstGeom prst="rect">
            <a:avLst/>
          </a:prstGeom>
        </p:spPr>
      </p:pic>
    </p:spTree>
    <p:extLst>
      <p:ext uri="{BB962C8B-B14F-4D97-AF65-F5344CB8AC3E}">
        <p14:creationId xmlns:p14="http://schemas.microsoft.com/office/powerpoint/2010/main" val="25397689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492A5F-B466-4765-97AB-54145ABC9EE4}"/>
              </a:ext>
            </a:extLst>
          </p:cNvPr>
          <p:cNvPicPr>
            <a:picLocks noChangeAspect="1"/>
          </p:cNvPicPr>
          <p:nvPr/>
        </p:nvPicPr>
        <p:blipFill>
          <a:blip r:embed="rId2"/>
          <a:stretch>
            <a:fillRect/>
          </a:stretch>
        </p:blipFill>
        <p:spPr>
          <a:xfrm>
            <a:off x="18948" y="311727"/>
            <a:ext cx="12073075" cy="6192981"/>
          </a:xfrm>
          <a:prstGeom prst="rect">
            <a:avLst/>
          </a:prstGeom>
        </p:spPr>
      </p:pic>
    </p:spTree>
    <p:extLst>
      <p:ext uri="{BB962C8B-B14F-4D97-AF65-F5344CB8AC3E}">
        <p14:creationId xmlns:p14="http://schemas.microsoft.com/office/powerpoint/2010/main" val="7732193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22652F-2DFC-40FC-B094-28C714EFF759}"/>
              </a:ext>
            </a:extLst>
          </p:cNvPr>
          <p:cNvPicPr>
            <a:picLocks noChangeAspect="1"/>
          </p:cNvPicPr>
          <p:nvPr/>
        </p:nvPicPr>
        <p:blipFill>
          <a:blip r:embed="rId2"/>
          <a:stretch>
            <a:fillRect/>
          </a:stretch>
        </p:blipFill>
        <p:spPr>
          <a:xfrm>
            <a:off x="140490" y="374074"/>
            <a:ext cx="11829993" cy="6068290"/>
          </a:xfrm>
          <a:prstGeom prst="rect">
            <a:avLst/>
          </a:prstGeom>
        </p:spPr>
      </p:pic>
    </p:spTree>
    <p:extLst>
      <p:ext uri="{BB962C8B-B14F-4D97-AF65-F5344CB8AC3E}">
        <p14:creationId xmlns:p14="http://schemas.microsoft.com/office/powerpoint/2010/main" val="32563203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EFCFDA-3085-46D9-9332-3BE55B5C5415}"/>
              </a:ext>
            </a:extLst>
          </p:cNvPr>
          <p:cNvPicPr>
            <a:picLocks noChangeAspect="1"/>
          </p:cNvPicPr>
          <p:nvPr/>
        </p:nvPicPr>
        <p:blipFill>
          <a:blip r:embed="rId2"/>
          <a:stretch>
            <a:fillRect/>
          </a:stretch>
        </p:blipFill>
        <p:spPr>
          <a:xfrm>
            <a:off x="80210" y="311727"/>
            <a:ext cx="11951367" cy="6192981"/>
          </a:xfrm>
          <a:prstGeom prst="rect">
            <a:avLst/>
          </a:prstGeom>
        </p:spPr>
      </p:pic>
    </p:spTree>
    <p:extLst>
      <p:ext uri="{BB962C8B-B14F-4D97-AF65-F5344CB8AC3E}">
        <p14:creationId xmlns:p14="http://schemas.microsoft.com/office/powerpoint/2010/main" val="13058385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0259D4-0D78-499F-B405-5331E63D9483}"/>
              </a:ext>
            </a:extLst>
          </p:cNvPr>
          <p:cNvPicPr>
            <a:picLocks noChangeAspect="1"/>
          </p:cNvPicPr>
          <p:nvPr/>
        </p:nvPicPr>
        <p:blipFill>
          <a:blip r:embed="rId2"/>
          <a:stretch>
            <a:fillRect/>
          </a:stretch>
        </p:blipFill>
        <p:spPr>
          <a:xfrm>
            <a:off x="0" y="101879"/>
            <a:ext cx="12192000" cy="6654242"/>
          </a:xfrm>
          <a:prstGeom prst="rect">
            <a:avLst/>
          </a:prstGeom>
        </p:spPr>
      </p:pic>
    </p:spTree>
    <p:extLst>
      <p:ext uri="{BB962C8B-B14F-4D97-AF65-F5344CB8AC3E}">
        <p14:creationId xmlns:p14="http://schemas.microsoft.com/office/powerpoint/2010/main" val="22563882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27F16A-2DCF-4F03-8C10-E8C388B656C3}"/>
              </a:ext>
            </a:extLst>
          </p:cNvPr>
          <p:cNvPicPr>
            <a:picLocks noChangeAspect="1"/>
          </p:cNvPicPr>
          <p:nvPr/>
        </p:nvPicPr>
        <p:blipFill>
          <a:blip r:embed="rId2"/>
          <a:stretch>
            <a:fillRect/>
          </a:stretch>
        </p:blipFill>
        <p:spPr>
          <a:xfrm>
            <a:off x="1031183" y="207818"/>
            <a:ext cx="10456396" cy="6650181"/>
          </a:xfrm>
          <a:prstGeom prst="rect">
            <a:avLst/>
          </a:prstGeom>
        </p:spPr>
      </p:pic>
    </p:spTree>
    <p:extLst>
      <p:ext uri="{BB962C8B-B14F-4D97-AF65-F5344CB8AC3E}">
        <p14:creationId xmlns:p14="http://schemas.microsoft.com/office/powerpoint/2010/main" val="3926749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hlinkClick r:id="rId2"/>
            <a:extLst>
              <a:ext uri="{FF2B5EF4-FFF2-40B4-BE49-F238E27FC236}">
                <a16:creationId xmlns:a16="http://schemas.microsoft.com/office/drawing/2014/main" id="{42050C81-4626-42D3-8F7F-6378E1615CA4}"/>
              </a:ext>
            </a:extLst>
          </p:cNvPr>
          <p:cNvSpPr/>
          <p:nvPr/>
        </p:nvSpPr>
        <p:spPr>
          <a:xfrm>
            <a:off x="10563744" y="117292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1035ADB-5A84-4954-90CA-3B6B57F3522D}"/>
              </a:ext>
            </a:extLst>
          </p:cNvPr>
          <p:cNvPicPr>
            <a:picLocks noChangeAspect="1"/>
          </p:cNvPicPr>
          <p:nvPr/>
        </p:nvPicPr>
        <p:blipFill>
          <a:blip r:embed="rId3"/>
          <a:stretch>
            <a:fillRect/>
          </a:stretch>
        </p:blipFill>
        <p:spPr>
          <a:xfrm>
            <a:off x="1196000" y="480060"/>
            <a:ext cx="9349354" cy="5897880"/>
          </a:xfrm>
          <a:prstGeom prst="rect">
            <a:avLst/>
          </a:prstGeom>
        </p:spPr>
      </p:pic>
    </p:spTree>
    <p:extLst>
      <p:ext uri="{BB962C8B-B14F-4D97-AF65-F5344CB8AC3E}">
        <p14:creationId xmlns:p14="http://schemas.microsoft.com/office/powerpoint/2010/main" val="27066018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733197-3C4D-42AC-B2AE-8B88671DD093}"/>
              </a:ext>
            </a:extLst>
          </p:cNvPr>
          <p:cNvPicPr>
            <a:picLocks noChangeAspect="1"/>
          </p:cNvPicPr>
          <p:nvPr/>
        </p:nvPicPr>
        <p:blipFill>
          <a:blip r:embed="rId2"/>
          <a:stretch>
            <a:fillRect/>
          </a:stretch>
        </p:blipFill>
        <p:spPr>
          <a:xfrm>
            <a:off x="394855" y="91053"/>
            <a:ext cx="11409218" cy="6679950"/>
          </a:xfrm>
          <a:prstGeom prst="rect">
            <a:avLst/>
          </a:prstGeom>
        </p:spPr>
      </p:pic>
    </p:spTree>
    <p:extLst>
      <p:ext uri="{BB962C8B-B14F-4D97-AF65-F5344CB8AC3E}">
        <p14:creationId xmlns:p14="http://schemas.microsoft.com/office/powerpoint/2010/main" val="1309463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D54E75-FD91-499F-98B1-AF4570231A33}"/>
              </a:ext>
            </a:extLst>
          </p:cNvPr>
          <p:cNvPicPr>
            <a:picLocks noChangeAspect="1"/>
          </p:cNvPicPr>
          <p:nvPr/>
        </p:nvPicPr>
        <p:blipFill>
          <a:blip r:embed="rId2"/>
          <a:stretch>
            <a:fillRect/>
          </a:stretch>
        </p:blipFill>
        <p:spPr>
          <a:xfrm>
            <a:off x="423578" y="207818"/>
            <a:ext cx="11193458" cy="6356396"/>
          </a:xfrm>
          <a:prstGeom prst="rect">
            <a:avLst/>
          </a:prstGeom>
        </p:spPr>
      </p:pic>
    </p:spTree>
    <p:extLst>
      <p:ext uri="{BB962C8B-B14F-4D97-AF65-F5344CB8AC3E}">
        <p14:creationId xmlns:p14="http://schemas.microsoft.com/office/powerpoint/2010/main" val="4237456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FFEB1F-74B7-423A-9F42-80E772807105}"/>
              </a:ext>
            </a:extLst>
          </p:cNvPr>
          <p:cNvPicPr>
            <a:picLocks noChangeAspect="1"/>
          </p:cNvPicPr>
          <p:nvPr/>
        </p:nvPicPr>
        <p:blipFill>
          <a:blip r:embed="rId2"/>
          <a:stretch>
            <a:fillRect/>
          </a:stretch>
        </p:blipFill>
        <p:spPr>
          <a:xfrm>
            <a:off x="558283" y="145474"/>
            <a:ext cx="11320775" cy="6712526"/>
          </a:xfrm>
          <a:prstGeom prst="rect">
            <a:avLst/>
          </a:prstGeom>
        </p:spPr>
      </p:pic>
    </p:spTree>
    <p:extLst>
      <p:ext uri="{BB962C8B-B14F-4D97-AF65-F5344CB8AC3E}">
        <p14:creationId xmlns:p14="http://schemas.microsoft.com/office/powerpoint/2010/main" val="246243867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E7745E-36F3-4D76-AC34-0BF5773EF632}"/>
              </a:ext>
            </a:extLst>
          </p:cNvPr>
          <p:cNvPicPr>
            <a:picLocks noChangeAspect="1"/>
          </p:cNvPicPr>
          <p:nvPr/>
        </p:nvPicPr>
        <p:blipFill>
          <a:blip r:embed="rId2"/>
          <a:stretch>
            <a:fillRect/>
          </a:stretch>
        </p:blipFill>
        <p:spPr>
          <a:xfrm>
            <a:off x="394096" y="0"/>
            <a:ext cx="11347631" cy="6824216"/>
          </a:xfrm>
          <a:prstGeom prst="rect">
            <a:avLst/>
          </a:prstGeom>
        </p:spPr>
      </p:pic>
    </p:spTree>
    <p:extLst>
      <p:ext uri="{BB962C8B-B14F-4D97-AF65-F5344CB8AC3E}">
        <p14:creationId xmlns:p14="http://schemas.microsoft.com/office/powerpoint/2010/main" val="396148761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C66D2D-9114-47B5-9244-1C0CB30F6FC1}"/>
              </a:ext>
            </a:extLst>
          </p:cNvPr>
          <p:cNvPicPr>
            <a:picLocks noChangeAspect="1"/>
          </p:cNvPicPr>
          <p:nvPr/>
        </p:nvPicPr>
        <p:blipFill>
          <a:blip r:embed="rId2"/>
          <a:stretch>
            <a:fillRect/>
          </a:stretch>
        </p:blipFill>
        <p:spPr>
          <a:xfrm>
            <a:off x="685800" y="175425"/>
            <a:ext cx="10910455" cy="6561307"/>
          </a:xfrm>
          <a:prstGeom prst="rect">
            <a:avLst/>
          </a:prstGeom>
        </p:spPr>
      </p:pic>
    </p:spTree>
    <p:extLst>
      <p:ext uri="{BB962C8B-B14F-4D97-AF65-F5344CB8AC3E}">
        <p14:creationId xmlns:p14="http://schemas.microsoft.com/office/powerpoint/2010/main" val="193108290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8E5110-D8A1-403D-B662-13FFF01BB2F5}"/>
              </a:ext>
            </a:extLst>
          </p:cNvPr>
          <p:cNvPicPr>
            <a:picLocks noChangeAspect="1"/>
          </p:cNvPicPr>
          <p:nvPr/>
        </p:nvPicPr>
        <p:blipFill>
          <a:blip r:embed="rId2"/>
          <a:stretch>
            <a:fillRect/>
          </a:stretch>
        </p:blipFill>
        <p:spPr>
          <a:xfrm>
            <a:off x="80693" y="748145"/>
            <a:ext cx="11889634" cy="5298880"/>
          </a:xfrm>
          <a:prstGeom prst="rect">
            <a:avLst/>
          </a:prstGeom>
        </p:spPr>
      </p:pic>
    </p:spTree>
    <p:extLst>
      <p:ext uri="{BB962C8B-B14F-4D97-AF65-F5344CB8AC3E}">
        <p14:creationId xmlns:p14="http://schemas.microsoft.com/office/powerpoint/2010/main" val="211909848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EA0CEE-5692-4DAB-9BA3-C0300CF0FE0D}"/>
              </a:ext>
            </a:extLst>
          </p:cNvPr>
          <p:cNvPicPr>
            <a:picLocks noChangeAspect="1"/>
          </p:cNvPicPr>
          <p:nvPr/>
        </p:nvPicPr>
        <p:blipFill>
          <a:blip r:embed="rId2"/>
          <a:stretch>
            <a:fillRect/>
          </a:stretch>
        </p:blipFill>
        <p:spPr>
          <a:xfrm>
            <a:off x="124954" y="498764"/>
            <a:ext cx="11942092" cy="5860471"/>
          </a:xfrm>
          <a:prstGeom prst="rect">
            <a:avLst/>
          </a:prstGeom>
        </p:spPr>
      </p:pic>
    </p:spTree>
    <p:extLst>
      <p:ext uri="{BB962C8B-B14F-4D97-AF65-F5344CB8AC3E}">
        <p14:creationId xmlns:p14="http://schemas.microsoft.com/office/powerpoint/2010/main" val="365343224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99383C-D4F8-4FFC-BB11-D89E1F41D60E}"/>
              </a:ext>
            </a:extLst>
          </p:cNvPr>
          <p:cNvPicPr>
            <a:picLocks noChangeAspect="1"/>
          </p:cNvPicPr>
          <p:nvPr/>
        </p:nvPicPr>
        <p:blipFill>
          <a:blip r:embed="rId2"/>
          <a:stretch>
            <a:fillRect/>
          </a:stretch>
        </p:blipFill>
        <p:spPr>
          <a:xfrm>
            <a:off x="207818" y="528777"/>
            <a:ext cx="11804073" cy="5814093"/>
          </a:xfrm>
          <a:prstGeom prst="rect">
            <a:avLst/>
          </a:prstGeom>
        </p:spPr>
      </p:pic>
    </p:spTree>
    <p:extLst>
      <p:ext uri="{BB962C8B-B14F-4D97-AF65-F5344CB8AC3E}">
        <p14:creationId xmlns:p14="http://schemas.microsoft.com/office/powerpoint/2010/main" val="383867610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030CA5-2581-489F-BC04-6CD328A7C694}"/>
              </a:ext>
            </a:extLst>
          </p:cNvPr>
          <p:cNvPicPr>
            <a:picLocks noChangeAspect="1"/>
          </p:cNvPicPr>
          <p:nvPr/>
        </p:nvPicPr>
        <p:blipFill>
          <a:blip r:embed="rId2"/>
          <a:stretch>
            <a:fillRect/>
          </a:stretch>
        </p:blipFill>
        <p:spPr>
          <a:xfrm>
            <a:off x="249382" y="321883"/>
            <a:ext cx="11679382" cy="6206872"/>
          </a:xfrm>
          <a:prstGeom prst="rect">
            <a:avLst/>
          </a:prstGeom>
        </p:spPr>
      </p:pic>
    </p:spTree>
    <p:extLst>
      <p:ext uri="{BB962C8B-B14F-4D97-AF65-F5344CB8AC3E}">
        <p14:creationId xmlns:p14="http://schemas.microsoft.com/office/powerpoint/2010/main" val="133448885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84ECBD-D45E-4C10-BE82-D6C291A2C24A}"/>
              </a:ext>
            </a:extLst>
          </p:cNvPr>
          <p:cNvPicPr>
            <a:picLocks noChangeAspect="1"/>
          </p:cNvPicPr>
          <p:nvPr/>
        </p:nvPicPr>
        <p:blipFill>
          <a:blip r:embed="rId2"/>
          <a:stretch>
            <a:fillRect/>
          </a:stretch>
        </p:blipFill>
        <p:spPr>
          <a:xfrm>
            <a:off x="1" y="453990"/>
            <a:ext cx="12192000" cy="5950018"/>
          </a:xfrm>
          <a:prstGeom prst="rect">
            <a:avLst/>
          </a:prstGeom>
        </p:spPr>
      </p:pic>
    </p:spTree>
    <p:extLst>
      <p:ext uri="{BB962C8B-B14F-4D97-AF65-F5344CB8AC3E}">
        <p14:creationId xmlns:p14="http://schemas.microsoft.com/office/powerpoint/2010/main" val="2099213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hlinkClick r:id="rId2"/>
            <a:extLst>
              <a:ext uri="{FF2B5EF4-FFF2-40B4-BE49-F238E27FC236}">
                <a16:creationId xmlns:a16="http://schemas.microsoft.com/office/drawing/2014/main" id="{469DCDBC-A565-47C6-ADDC-686EE0CFC485}"/>
              </a:ext>
            </a:extLst>
          </p:cNvPr>
          <p:cNvSpPr/>
          <p:nvPr/>
        </p:nvSpPr>
        <p:spPr>
          <a:xfrm>
            <a:off x="10563744" y="117292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ABFF85B-3483-4B31-B1EC-2FECC70BD884}"/>
              </a:ext>
            </a:extLst>
          </p:cNvPr>
          <p:cNvPicPr>
            <a:picLocks noChangeAspect="1"/>
          </p:cNvPicPr>
          <p:nvPr/>
        </p:nvPicPr>
        <p:blipFill>
          <a:blip r:embed="rId3"/>
          <a:stretch>
            <a:fillRect/>
          </a:stretch>
        </p:blipFill>
        <p:spPr>
          <a:xfrm>
            <a:off x="1038527" y="480060"/>
            <a:ext cx="9352381" cy="5897880"/>
          </a:xfrm>
          <a:prstGeom prst="rect">
            <a:avLst/>
          </a:prstGeom>
        </p:spPr>
      </p:pic>
    </p:spTree>
    <p:extLst>
      <p:ext uri="{BB962C8B-B14F-4D97-AF65-F5344CB8AC3E}">
        <p14:creationId xmlns:p14="http://schemas.microsoft.com/office/powerpoint/2010/main" val="245522531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3">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2970FE1-43FE-40D2-99C2-448C2DA83287}"/>
              </a:ext>
            </a:extLst>
          </p:cNvPr>
          <p:cNvSpPr txBox="1"/>
          <p:nvPr/>
        </p:nvSpPr>
        <p:spPr>
          <a:xfrm>
            <a:off x="688035" y="4485012"/>
            <a:ext cx="6801321" cy="1737360"/>
          </a:xfrm>
          <a:prstGeom prst="rect">
            <a:avLst/>
          </a:prstGeom>
        </p:spPr>
        <p:txBody>
          <a:bodyPr vert="horz" lIns="91440" tIns="45720" rIns="91440" bIns="45720" rtlCol="0" anchor="ctr">
            <a:normAutofit fontScale="85000" lnSpcReduction="10000"/>
          </a:bodyPr>
          <a:lstStyle/>
          <a:p>
            <a:pPr algn="r">
              <a:lnSpc>
                <a:spcPct val="90000"/>
              </a:lnSpc>
              <a:spcBef>
                <a:spcPct val="0"/>
              </a:spcBef>
              <a:spcAft>
                <a:spcPts val="600"/>
              </a:spcAft>
            </a:pPr>
            <a:r>
              <a:rPr lang="en-US" sz="6000" kern="1200" dirty="0">
                <a:solidFill>
                  <a:schemeClr val="tx1"/>
                </a:solidFill>
                <a:latin typeface="+mj-lt"/>
                <a:ea typeface="+mj-ea"/>
                <a:cs typeface="+mj-cs"/>
              </a:rPr>
              <a:t>Districts can add Resources by using </a:t>
            </a:r>
            <a:r>
              <a:rPr lang="en-US" sz="7800" b="1" kern="1200" dirty="0">
                <a:solidFill>
                  <a:schemeClr val="tx1"/>
                </a:solidFill>
                <a:latin typeface="+mj-lt"/>
                <a:ea typeface="+mj-ea"/>
                <a:cs typeface="+mj-cs"/>
              </a:rPr>
              <a:t>LOR</a:t>
            </a:r>
          </a:p>
        </p:txBody>
      </p:sp>
      <p:sp>
        <p:nvSpPr>
          <p:cNvPr id="23" name="Oval 15">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17">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 name="Straight Connector 23">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65678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5">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65E93BA-702B-4B84-B947-49D21476B38C}"/>
              </a:ext>
            </a:extLst>
          </p:cNvPr>
          <p:cNvSpPr txBox="1"/>
          <p:nvPr/>
        </p:nvSpPr>
        <p:spPr>
          <a:xfrm>
            <a:off x="3043403" y="2598299"/>
            <a:ext cx="6105194" cy="2031055"/>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7200" kern="1200" dirty="0">
                <a:solidFill>
                  <a:srgbClr val="FFFFFF"/>
                </a:solidFill>
                <a:latin typeface="+mj-lt"/>
                <a:ea typeface="+mj-ea"/>
                <a:cs typeface="+mj-cs"/>
              </a:rPr>
              <a:t>Formative (Local) Assessments</a:t>
            </a:r>
          </a:p>
        </p:txBody>
      </p:sp>
    </p:spTree>
    <p:extLst>
      <p:ext uri="{BB962C8B-B14F-4D97-AF65-F5344CB8AC3E}">
        <p14:creationId xmlns:p14="http://schemas.microsoft.com/office/powerpoint/2010/main" val="429395072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D2A631-1C40-46AF-98C6-AD9EE2847521}"/>
              </a:ext>
            </a:extLst>
          </p:cNvPr>
          <p:cNvPicPr>
            <a:picLocks noChangeAspect="1"/>
          </p:cNvPicPr>
          <p:nvPr/>
        </p:nvPicPr>
        <p:blipFill>
          <a:blip r:embed="rId2"/>
          <a:stretch>
            <a:fillRect/>
          </a:stretch>
        </p:blipFill>
        <p:spPr>
          <a:xfrm>
            <a:off x="2140526" y="58198"/>
            <a:ext cx="7938655" cy="6765218"/>
          </a:xfrm>
          <a:prstGeom prst="rect">
            <a:avLst/>
          </a:prstGeom>
        </p:spPr>
      </p:pic>
    </p:spTree>
    <p:extLst>
      <p:ext uri="{BB962C8B-B14F-4D97-AF65-F5344CB8AC3E}">
        <p14:creationId xmlns:p14="http://schemas.microsoft.com/office/powerpoint/2010/main" val="109677253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4007D8-F728-4C20-BD5F-E3A467E2276B}"/>
              </a:ext>
            </a:extLst>
          </p:cNvPr>
          <p:cNvPicPr>
            <a:picLocks noChangeAspect="1"/>
          </p:cNvPicPr>
          <p:nvPr/>
        </p:nvPicPr>
        <p:blipFill>
          <a:blip r:embed="rId2"/>
          <a:stretch>
            <a:fillRect/>
          </a:stretch>
        </p:blipFill>
        <p:spPr>
          <a:xfrm>
            <a:off x="187036" y="332169"/>
            <a:ext cx="11777625" cy="6172540"/>
          </a:xfrm>
          <a:prstGeom prst="rect">
            <a:avLst/>
          </a:prstGeom>
        </p:spPr>
      </p:pic>
    </p:spTree>
    <p:extLst>
      <p:ext uri="{BB962C8B-B14F-4D97-AF65-F5344CB8AC3E}">
        <p14:creationId xmlns:p14="http://schemas.microsoft.com/office/powerpoint/2010/main" val="241685158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5">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65E93BA-702B-4B84-B947-49D21476B38C}"/>
              </a:ext>
            </a:extLst>
          </p:cNvPr>
          <p:cNvSpPr txBox="1"/>
          <p:nvPr/>
        </p:nvSpPr>
        <p:spPr>
          <a:xfrm>
            <a:off x="2878037" y="1424066"/>
            <a:ext cx="6105194" cy="3340200"/>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7200" kern="1200" dirty="0">
                <a:solidFill>
                  <a:srgbClr val="FFFFFF"/>
                </a:solidFill>
                <a:latin typeface="+mj-lt"/>
                <a:ea typeface="+mj-ea"/>
                <a:cs typeface="+mj-cs"/>
              </a:rPr>
              <a:t>Renaissance Learning</a:t>
            </a:r>
          </a:p>
        </p:txBody>
      </p:sp>
    </p:spTree>
    <p:extLst>
      <p:ext uri="{BB962C8B-B14F-4D97-AF65-F5344CB8AC3E}">
        <p14:creationId xmlns:p14="http://schemas.microsoft.com/office/powerpoint/2010/main" val="80303622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E635A9-1BB0-402A-938A-5AF19CBA9513}"/>
              </a:ext>
            </a:extLst>
          </p:cNvPr>
          <p:cNvPicPr>
            <a:picLocks noChangeAspect="1"/>
          </p:cNvPicPr>
          <p:nvPr/>
        </p:nvPicPr>
        <p:blipFill>
          <a:blip r:embed="rId2"/>
          <a:stretch>
            <a:fillRect/>
          </a:stretch>
        </p:blipFill>
        <p:spPr>
          <a:xfrm>
            <a:off x="831273" y="72883"/>
            <a:ext cx="10349345" cy="6597420"/>
          </a:xfrm>
          <a:prstGeom prst="rect">
            <a:avLst/>
          </a:prstGeom>
        </p:spPr>
      </p:pic>
    </p:spTree>
    <p:extLst>
      <p:ext uri="{BB962C8B-B14F-4D97-AF65-F5344CB8AC3E}">
        <p14:creationId xmlns:p14="http://schemas.microsoft.com/office/powerpoint/2010/main" val="188108529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005CC6-8133-41D1-847D-A40C285609A2}"/>
              </a:ext>
            </a:extLst>
          </p:cNvPr>
          <p:cNvPicPr>
            <a:picLocks noChangeAspect="1"/>
          </p:cNvPicPr>
          <p:nvPr/>
        </p:nvPicPr>
        <p:blipFill>
          <a:blip r:embed="rId2"/>
          <a:stretch>
            <a:fillRect/>
          </a:stretch>
        </p:blipFill>
        <p:spPr>
          <a:xfrm>
            <a:off x="1288473" y="126603"/>
            <a:ext cx="9705109" cy="6666654"/>
          </a:xfrm>
          <a:prstGeom prst="rect">
            <a:avLst/>
          </a:prstGeom>
        </p:spPr>
      </p:pic>
    </p:spTree>
    <p:extLst>
      <p:ext uri="{BB962C8B-B14F-4D97-AF65-F5344CB8AC3E}">
        <p14:creationId xmlns:p14="http://schemas.microsoft.com/office/powerpoint/2010/main" val="183291519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4B17071-93A4-4F18-8BE0-5208AB578A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4725"/>
            <a:ext cx="12192000" cy="4906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71286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666BC1-62F9-4A39-8415-0FF9A2C72472}"/>
              </a:ext>
            </a:extLst>
          </p:cNvPr>
          <p:cNvPicPr>
            <a:picLocks noChangeAspect="1"/>
          </p:cNvPicPr>
          <p:nvPr/>
        </p:nvPicPr>
        <p:blipFill>
          <a:blip r:embed="rId2"/>
          <a:stretch>
            <a:fillRect/>
          </a:stretch>
        </p:blipFill>
        <p:spPr>
          <a:xfrm>
            <a:off x="0" y="1641764"/>
            <a:ext cx="11933833" cy="4488872"/>
          </a:xfrm>
          <a:prstGeom prst="rect">
            <a:avLst/>
          </a:prstGeom>
        </p:spPr>
      </p:pic>
      <p:sp>
        <p:nvSpPr>
          <p:cNvPr id="3" name="TextBox 2">
            <a:extLst>
              <a:ext uri="{FF2B5EF4-FFF2-40B4-BE49-F238E27FC236}">
                <a16:creationId xmlns:a16="http://schemas.microsoft.com/office/drawing/2014/main" id="{1979522E-B3D9-4F2B-BDF9-56E6C07B269C}"/>
              </a:ext>
            </a:extLst>
          </p:cNvPr>
          <p:cNvSpPr txBox="1"/>
          <p:nvPr/>
        </p:nvSpPr>
        <p:spPr>
          <a:xfrm>
            <a:off x="519545" y="457200"/>
            <a:ext cx="6837219" cy="923330"/>
          </a:xfrm>
          <a:prstGeom prst="rect">
            <a:avLst/>
          </a:prstGeom>
          <a:noFill/>
        </p:spPr>
        <p:txBody>
          <a:bodyPr wrap="square" rtlCol="0">
            <a:spAutoFit/>
          </a:bodyPr>
          <a:lstStyle/>
          <a:p>
            <a:r>
              <a:rPr lang="en-US" sz="5400" dirty="0"/>
              <a:t>Student Profile Page</a:t>
            </a:r>
          </a:p>
        </p:txBody>
      </p:sp>
    </p:spTree>
    <p:extLst>
      <p:ext uri="{BB962C8B-B14F-4D97-AF65-F5344CB8AC3E}">
        <p14:creationId xmlns:p14="http://schemas.microsoft.com/office/powerpoint/2010/main" val="70460894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CEA611F-71CB-48DB-B4C5-F66A9BB5E618}"/>
              </a:ext>
            </a:extLst>
          </p:cNvPr>
          <p:cNvSpPr txBox="1"/>
          <p:nvPr/>
        </p:nvSpPr>
        <p:spPr>
          <a:xfrm>
            <a:off x="3045368" y="2043663"/>
            <a:ext cx="6105194" cy="203105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kern="1200">
                <a:solidFill>
                  <a:srgbClr val="FFFFFF"/>
                </a:solidFill>
                <a:latin typeface="+mj-lt"/>
                <a:ea typeface="+mj-ea"/>
                <a:cs typeface="+mj-cs"/>
              </a:rPr>
              <a:t>MAP - Measure of Academic Progress</a:t>
            </a:r>
          </a:p>
        </p:txBody>
      </p:sp>
    </p:spTree>
    <p:extLst>
      <p:ext uri="{BB962C8B-B14F-4D97-AF65-F5344CB8AC3E}">
        <p14:creationId xmlns:p14="http://schemas.microsoft.com/office/powerpoint/2010/main" val="3661426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hlinkClick r:id="rId2"/>
            <a:extLst>
              <a:ext uri="{FF2B5EF4-FFF2-40B4-BE49-F238E27FC236}">
                <a16:creationId xmlns:a16="http://schemas.microsoft.com/office/drawing/2014/main" id="{9DA77E5A-E49C-49D2-99FB-50C1ACFA4A5B}"/>
              </a:ext>
            </a:extLst>
          </p:cNvPr>
          <p:cNvSpPr/>
          <p:nvPr/>
        </p:nvSpPr>
        <p:spPr>
          <a:xfrm>
            <a:off x="10469705" y="70867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74745CA-CB6E-454B-B87C-22A49066BAC8}"/>
              </a:ext>
            </a:extLst>
          </p:cNvPr>
          <p:cNvPicPr>
            <a:picLocks noChangeAspect="1"/>
          </p:cNvPicPr>
          <p:nvPr/>
        </p:nvPicPr>
        <p:blipFill>
          <a:blip r:embed="rId3"/>
          <a:stretch>
            <a:fillRect/>
          </a:stretch>
        </p:blipFill>
        <p:spPr>
          <a:xfrm>
            <a:off x="477012" y="1371431"/>
            <a:ext cx="11237976" cy="4115138"/>
          </a:xfrm>
          <a:prstGeom prst="rect">
            <a:avLst/>
          </a:prstGeom>
        </p:spPr>
      </p:pic>
    </p:spTree>
    <p:extLst>
      <p:ext uri="{BB962C8B-B14F-4D97-AF65-F5344CB8AC3E}">
        <p14:creationId xmlns:p14="http://schemas.microsoft.com/office/powerpoint/2010/main" val="392433105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6FDF4C-7055-4201-86F5-C645FBB77B5A}"/>
              </a:ext>
            </a:extLst>
          </p:cNvPr>
          <p:cNvPicPr>
            <a:picLocks noChangeAspect="1"/>
          </p:cNvPicPr>
          <p:nvPr/>
        </p:nvPicPr>
        <p:blipFill>
          <a:blip r:embed="rId2"/>
          <a:stretch>
            <a:fillRect/>
          </a:stretch>
        </p:blipFill>
        <p:spPr>
          <a:xfrm>
            <a:off x="177034" y="1766456"/>
            <a:ext cx="11689959" cy="3283526"/>
          </a:xfrm>
          <a:prstGeom prst="rect">
            <a:avLst/>
          </a:prstGeom>
        </p:spPr>
      </p:pic>
    </p:spTree>
    <p:extLst>
      <p:ext uri="{BB962C8B-B14F-4D97-AF65-F5344CB8AC3E}">
        <p14:creationId xmlns:p14="http://schemas.microsoft.com/office/powerpoint/2010/main" val="21814126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4FB85E-8950-4F06-8D6E-31B21DE6D974}"/>
              </a:ext>
            </a:extLst>
          </p:cNvPr>
          <p:cNvPicPr>
            <a:picLocks noChangeAspect="1"/>
          </p:cNvPicPr>
          <p:nvPr/>
        </p:nvPicPr>
        <p:blipFill>
          <a:blip r:embed="rId2"/>
          <a:stretch>
            <a:fillRect/>
          </a:stretch>
        </p:blipFill>
        <p:spPr>
          <a:xfrm>
            <a:off x="141440" y="1579418"/>
            <a:ext cx="11909122" cy="3699164"/>
          </a:xfrm>
          <a:prstGeom prst="rect">
            <a:avLst/>
          </a:prstGeom>
        </p:spPr>
      </p:pic>
    </p:spTree>
    <p:extLst>
      <p:ext uri="{BB962C8B-B14F-4D97-AF65-F5344CB8AC3E}">
        <p14:creationId xmlns:p14="http://schemas.microsoft.com/office/powerpoint/2010/main" val="254306317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C5AA03-331C-44F1-B0B5-263DC00DA8A1}"/>
              </a:ext>
            </a:extLst>
          </p:cNvPr>
          <p:cNvPicPr>
            <a:picLocks noChangeAspect="1"/>
          </p:cNvPicPr>
          <p:nvPr/>
        </p:nvPicPr>
        <p:blipFill>
          <a:blip r:embed="rId2"/>
          <a:stretch>
            <a:fillRect/>
          </a:stretch>
        </p:blipFill>
        <p:spPr>
          <a:xfrm>
            <a:off x="103879" y="1724891"/>
            <a:ext cx="11984242" cy="3408217"/>
          </a:xfrm>
          <a:prstGeom prst="rect">
            <a:avLst/>
          </a:prstGeom>
        </p:spPr>
      </p:pic>
    </p:spTree>
    <p:extLst>
      <p:ext uri="{BB962C8B-B14F-4D97-AF65-F5344CB8AC3E}">
        <p14:creationId xmlns:p14="http://schemas.microsoft.com/office/powerpoint/2010/main" val="72196622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46665ED-28AD-4D62-98CB-4AE7EA3D0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28" y="1704108"/>
            <a:ext cx="12016572" cy="350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23521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D3E1FF-5975-4337-9D95-5CD21C699385}"/>
              </a:ext>
            </a:extLst>
          </p:cNvPr>
          <p:cNvPicPr>
            <a:picLocks noChangeAspect="1"/>
          </p:cNvPicPr>
          <p:nvPr/>
        </p:nvPicPr>
        <p:blipFill>
          <a:blip r:embed="rId2"/>
          <a:stretch>
            <a:fillRect/>
          </a:stretch>
        </p:blipFill>
        <p:spPr>
          <a:xfrm>
            <a:off x="0" y="882916"/>
            <a:ext cx="12192000" cy="5092168"/>
          </a:xfrm>
          <a:prstGeom prst="rect">
            <a:avLst/>
          </a:prstGeom>
        </p:spPr>
      </p:pic>
    </p:spTree>
    <p:extLst>
      <p:ext uri="{BB962C8B-B14F-4D97-AF65-F5344CB8AC3E}">
        <p14:creationId xmlns:p14="http://schemas.microsoft.com/office/powerpoint/2010/main" val="171957535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79522E-B3D9-4F2B-BDF9-56E6C07B269C}"/>
              </a:ext>
            </a:extLst>
          </p:cNvPr>
          <p:cNvSpPr txBox="1"/>
          <p:nvPr/>
        </p:nvSpPr>
        <p:spPr>
          <a:xfrm>
            <a:off x="519545" y="457200"/>
            <a:ext cx="6837219" cy="923330"/>
          </a:xfrm>
          <a:prstGeom prst="rect">
            <a:avLst/>
          </a:prstGeom>
          <a:noFill/>
        </p:spPr>
        <p:txBody>
          <a:bodyPr wrap="square" rtlCol="0">
            <a:spAutoFit/>
          </a:bodyPr>
          <a:lstStyle/>
          <a:p>
            <a:r>
              <a:rPr lang="en-US" sz="5400" dirty="0"/>
              <a:t>Student Profile Page</a:t>
            </a:r>
          </a:p>
        </p:txBody>
      </p:sp>
      <p:pic>
        <p:nvPicPr>
          <p:cNvPr id="4" name="Picture 3">
            <a:extLst>
              <a:ext uri="{FF2B5EF4-FFF2-40B4-BE49-F238E27FC236}">
                <a16:creationId xmlns:a16="http://schemas.microsoft.com/office/drawing/2014/main" id="{40F6CE3F-52C0-440D-892D-0E94BDB635BD}"/>
              </a:ext>
            </a:extLst>
          </p:cNvPr>
          <p:cNvPicPr>
            <a:picLocks noChangeAspect="1"/>
          </p:cNvPicPr>
          <p:nvPr/>
        </p:nvPicPr>
        <p:blipFill>
          <a:blip r:embed="rId2"/>
          <a:stretch>
            <a:fillRect/>
          </a:stretch>
        </p:blipFill>
        <p:spPr>
          <a:xfrm>
            <a:off x="519545" y="1380530"/>
            <a:ext cx="11080336" cy="5243229"/>
          </a:xfrm>
          <a:prstGeom prst="rect">
            <a:avLst/>
          </a:prstGeom>
        </p:spPr>
      </p:pic>
    </p:spTree>
    <p:extLst>
      <p:ext uri="{BB962C8B-B14F-4D97-AF65-F5344CB8AC3E}">
        <p14:creationId xmlns:p14="http://schemas.microsoft.com/office/powerpoint/2010/main" val="120685701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CEA611F-71CB-48DB-B4C5-F66A9BB5E618}"/>
              </a:ext>
            </a:extLst>
          </p:cNvPr>
          <p:cNvSpPr txBox="1"/>
          <p:nvPr/>
        </p:nvSpPr>
        <p:spPr>
          <a:xfrm>
            <a:off x="3045368" y="2043663"/>
            <a:ext cx="6105194" cy="203105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dirty="0">
                <a:solidFill>
                  <a:srgbClr val="FFFFFF"/>
                </a:solidFill>
                <a:latin typeface="+mj-lt"/>
                <a:ea typeface="+mj-ea"/>
                <a:cs typeface="+mj-cs"/>
              </a:rPr>
              <a:t>Keenville</a:t>
            </a:r>
            <a:endParaRPr lang="en-US" sz="6000" kern="1200" dirty="0">
              <a:solidFill>
                <a:srgbClr val="FFFFFF"/>
              </a:solidFill>
              <a:latin typeface="+mj-lt"/>
              <a:ea typeface="+mj-ea"/>
              <a:cs typeface="+mj-cs"/>
            </a:endParaRPr>
          </a:p>
        </p:txBody>
      </p:sp>
    </p:spTree>
    <p:extLst>
      <p:ext uri="{BB962C8B-B14F-4D97-AF65-F5344CB8AC3E}">
        <p14:creationId xmlns:p14="http://schemas.microsoft.com/office/powerpoint/2010/main" val="413563199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3144FE-9379-45EB-9A89-C39BBDCE0FA4}"/>
              </a:ext>
            </a:extLst>
          </p:cNvPr>
          <p:cNvPicPr>
            <a:picLocks noChangeAspect="1"/>
          </p:cNvPicPr>
          <p:nvPr/>
        </p:nvPicPr>
        <p:blipFill>
          <a:blip r:embed="rId2"/>
          <a:stretch>
            <a:fillRect/>
          </a:stretch>
        </p:blipFill>
        <p:spPr>
          <a:xfrm>
            <a:off x="-119922" y="0"/>
            <a:ext cx="12311922" cy="6925455"/>
          </a:xfrm>
          <a:prstGeom prst="rect">
            <a:avLst/>
          </a:prstGeom>
        </p:spPr>
      </p:pic>
    </p:spTree>
    <p:extLst>
      <p:ext uri="{BB962C8B-B14F-4D97-AF65-F5344CB8AC3E}">
        <p14:creationId xmlns:p14="http://schemas.microsoft.com/office/powerpoint/2010/main" val="264392286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AF831D-A9F1-4E63-B194-BCAF0DBAF766}"/>
              </a:ext>
            </a:extLst>
          </p:cNvPr>
          <p:cNvPicPr/>
          <p:nvPr/>
        </p:nvPicPr>
        <p:blipFill>
          <a:blip r:embed="rId2">
            <a:extLst>
              <a:ext uri="{28A0092B-C50C-407E-A947-70E740481C1C}">
                <a14:useLocalDpi xmlns:a14="http://schemas.microsoft.com/office/drawing/2010/main" val="0"/>
              </a:ext>
            </a:extLst>
          </a:blip>
          <a:stretch>
            <a:fillRect/>
          </a:stretch>
        </p:blipFill>
        <p:spPr>
          <a:xfrm>
            <a:off x="233916" y="212650"/>
            <a:ext cx="11568224" cy="66453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1690937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732C0F-2829-47D5-B914-E13334FB5975}"/>
              </a:ext>
            </a:extLst>
          </p:cNvPr>
          <p:cNvPicPr/>
          <p:nvPr/>
        </p:nvPicPr>
        <p:blipFill rotWithShape="1">
          <a:blip r:embed="rId2">
            <a:extLst>
              <a:ext uri="{28A0092B-C50C-407E-A947-70E740481C1C}">
                <a14:useLocalDpi xmlns:a14="http://schemas.microsoft.com/office/drawing/2010/main" val="0"/>
              </a:ext>
            </a:extLst>
          </a:blip>
          <a:srcRect l="597" r="291" b="-1"/>
          <a:stretch/>
        </p:blipFill>
        <p:spPr>
          <a:xfrm>
            <a:off x="20" y="10"/>
            <a:ext cx="12191980" cy="6857990"/>
          </a:xfrm>
          <a:prstGeom prst="rect">
            <a:avLst/>
          </a:prstGeom>
        </p:spPr>
      </p:pic>
    </p:spTree>
    <p:extLst>
      <p:ext uri="{BB962C8B-B14F-4D97-AF65-F5344CB8AC3E}">
        <p14:creationId xmlns:p14="http://schemas.microsoft.com/office/powerpoint/2010/main" val="3681371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65E93BA-702B-4B84-B947-49D21476B38C}"/>
              </a:ext>
            </a:extLst>
          </p:cNvPr>
          <p:cNvSpPr txBox="1"/>
          <p:nvPr/>
        </p:nvSpPr>
        <p:spPr>
          <a:xfrm>
            <a:off x="3045368" y="2043663"/>
            <a:ext cx="6105194" cy="203105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kern="1200">
                <a:solidFill>
                  <a:srgbClr val="FFFFFF"/>
                </a:solidFill>
                <a:latin typeface="+mj-lt"/>
                <a:ea typeface="+mj-ea"/>
                <a:cs typeface="+mj-cs"/>
              </a:rPr>
              <a:t> New Teacher Dashboard</a:t>
            </a:r>
          </a:p>
        </p:txBody>
      </p:sp>
    </p:spTree>
    <p:extLst>
      <p:ext uri="{BB962C8B-B14F-4D97-AF65-F5344CB8AC3E}">
        <p14:creationId xmlns:p14="http://schemas.microsoft.com/office/powerpoint/2010/main" val="114650364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A15ECA-AAE7-41E0-8DE2-4AAA6E4FB6F3}"/>
              </a:ext>
            </a:extLst>
          </p:cNvPr>
          <p:cNvPicPr/>
          <p:nvPr/>
        </p:nvPicPr>
        <p:blipFill rotWithShape="1">
          <a:blip r:embed="rId2">
            <a:extLst>
              <a:ext uri="{28A0092B-C50C-407E-A947-70E740481C1C}">
                <a14:useLocalDpi xmlns:a14="http://schemas.microsoft.com/office/drawing/2010/main" val="0"/>
              </a:ext>
            </a:extLst>
          </a:blip>
          <a:srcRect r="888" b="-1"/>
          <a:stretch/>
        </p:blipFill>
        <p:spPr bwMode="auto">
          <a:xfrm>
            <a:off x="20" y="10"/>
            <a:ext cx="12191980" cy="6857990"/>
          </a:xfrm>
          <a:prstGeom prst="rect">
            <a:avLst/>
          </a:prstGeom>
          <a:noFill/>
        </p:spPr>
      </p:pic>
    </p:spTree>
    <p:extLst>
      <p:ext uri="{BB962C8B-B14F-4D97-AF65-F5344CB8AC3E}">
        <p14:creationId xmlns:p14="http://schemas.microsoft.com/office/powerpoint/2010/main" val="226400297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F81BC2-B5E5-4EBD-8829-D07D4D349455}"/>
              </a:ext>
            </a:extLst>
          </p:cNvPr>
          <p:cNvPicPr/>
          <p:nvPr/>
        </p:nvPicPr>
        <p:blipFill>
          <a:blip r:embed="rId2">
            <a:extLst>
              <a:ext uri="{28A0092B-C50C-407E-A947-70E740481C1C}">
                <a14:useLocalDpi xmlns:a14="http://schemas.microsoft.com/office/drawing/2010/main" val="0"/>
              </a:ext>
            </a:extLst>
          </a:blip>
          <a:stretch>
            <a:fillRect/>
          </a:stretch>
        </p:blipFill>
        <p:spPr>
          <a:xfrm>
            <a:off x="723014" y="0"/>
            <a:ext cx="10462437" cy="6858000"/>
          </a:xfrm>
          <a:prstGeom prst="rect">
            <a:avLst/>
          </a:prstGeom>
        </p:spPr>
      </p:pic>
    </p:spTree>
    <p:extLst>
      <p:ext uri="{BB962C8B-B14F-4D97-AF65-F5344CB8AC3E}">
        <p14:creationId xmlns:p14="http://schemas.microsoft.com/office/powerpoint/2010/main" val="260176975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CEA611F-71CB-48DB-B4C5-F66A9BB5E618}"/>
              </a:ext>
            </a:extLst>
          </p:cNvPr>
          <p:cNvSpPr txBox="1"/>
          <p:nvPr/>
        </p:nvSpPr>
        <p:spPr>
          <a:xfrm>
            <a:off x="3045368" y="2043663"/>
            <a:ext cx="6105194" cy="203105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kern="1200">
                <a:solidFill>
                  <a:srgbClr val="FFFFFF"/>
                </a:solidFill>
                <a:latin typeface="+mj-lt"/>
                <a:ea typeface="+mj-ea"/>
                <a:cs typeface="+mj-cs"/>
              </a:rPr>
              <a:t>TestPad</a:t>
            </a:r>
          </a:p>
        </p:txBody>
      </p:sp>
    </p:spTree>
    <p:extLst>
      <p:ext uri="{BB962C8B-B14F-4D97-AF65-F5344CB8AC3E}">
        <p14:creationId xmlns:p14="http://schemas.microsoft.com/office/powerpoint/2010/main" val="386918639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C1A4E8-7E6F-4504-A6D3-D91593E6FA9A}"/>
              </a:ext>
            </a:extLst>
          </p:cNvPr>
          <p:cNvPicPr>
            <a:picLocks noChangeAspect="1"/>
          </p:cNvPicPr>
          <p:nvPr/>
        </p:nvPicPr>
        <p:blipFill rotWithShape="1">
          <a:blip r:embed="rId2"/>
          <a:srcRect r="7555"/>
          <a:stretch/>
        </p:blipFill>
        <p:spPr>
          <a:xfrm>
            <a:off x="20" y="10"/>
            <a:ext cx="12191980" cy="6857990"/>
          </a:xfrm>
          <a:prstGeom prst="rect">
            <a:avLst/>
          </a:prstGeom>
        </p:spPr>
      </p:pic>
    </p:spTree>
    <p:extLst>
      <p:ext uri="{BB962C8B-B14F-4D97-AF65-F5344CB8AC3E}">
        <p14:creationId xmlns:p14="http://schemas.microsoft.com/office/powerpoint/2010/main" val="45915217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D2782D-6994-438D-86D6-BCB940F2622D}"/>
              </a:ext>
            </a:extLst>
          </p:cNvPr>
          <p:cNvPicPr>
            <a:picLocks noChangeAspect="1"/>
          </p:cNvPicPr>
          <p:nvPr/>
        </p:nvPicPr>
        <p:blipFill rotWithShape="1">
          <a:blip r:embed="rId2"/>
          <a:srcRect r="6666"/>
          <a:stretch/>
        </p:blipFill>
        <p:spPr>
          <a:xfrm>
            <a:off x="20" y="10"/>
            <a:ext cx="12191980" cy="6857990"/>
          </a:xfrm>
          <a:prstGeom prst="rect">
            <a:avLst/>
          </a:prstGeom>
        </p:spPr>
      </p:pic>
    </p:spTree>
    <p:extLst>
      <p:ext uri="{BB962C8B-B14F-4D97-AF65-F5344CB8AC3E}">
        <p14:creationId xmlns:p14="http://schemas.microsoft.com/office/powerpoint/2010/main" val="327415241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11E80E-21F5-4E98-8AA3-B8522B283D6A}"/>
              </a:ext>
            </a:extLst>
          </p:cNvPr>
          <p:cNvPicPr>
            <a:picLocks noChangeAspect="1"/>
          </p:cNvPicPr>
          <p:nvPr/>
        </p:nvPicPr>
        <p:blipFill rotWithShape="1">
          <a:blip r:embed="rId2"/>
          <a:srcRect l="11258" r="3409" b="1"/>
          <a:stretch/>
        </p:blipFill>
        <p:spPr>
          <a:xfrm>
            <a:off x="20" y="10"/>
            <a:ext cx="12191980" cy="6857990"/>
          </a:xfrm>
          <a:prstGeom prst="rect">
            <a:avLst/>
          </a:prstGeom>
        </p:spPr>
      </p:pic>
    </p:spTree>
    <p:extLst>
      <p:ext uri="{BB962C8B-B14F-4D97-AF65-F5344CB8AC3E}">
        <p14:creationId xmlns:p14="http://schemas.microsoft.com/office/powerpoint/2010/main" val="90934925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29DE5C-20BD-4F48-AE71-BE0136F3EC32}"/>
              </a:ext>
            </a:extLst>
          </p:cNvPr>
          <p:cNvPicPr>
            <a:picLocks noChangeAspect="1"/>
          </p:cNvPicPr>
          <p:nvPr/>
        </p:nvPicPr>
        <p:blipFill>
          <a:blip r:embed="rId2"/>
          <a:stretch>
            <a:fillRect/>
          </a:stretch>
        </p:blipFill>
        <p:spPr>
          <a:xfrm>
            <a:off x="94819" y="477981"/>
            <a:ext cx="11875507" cy="5839657"/>
          </a:xfrm>
          <a:prstGeom prst="rect">
            <a:avLst/>
          </a:prstGeom>
        </p:spPr>
      </p:pic>
    </p:spTree>
    <p:extLst>
      <p:ext uri="{BB962C8B-B14F-4D97-AF65-F5344CB8AC3E}">
        <p14:creationId xmlns:p14="http://schemas.microsoft.com/office/powerpoint/2010/main" val="183223321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556622-CB99-4861-9330-2F68FD21D4FD}"/>
              </a:ext>
            </a:extLst>
          </p:cNvPr>
          <p:cNvPicPr>
            <a:picLocks noChangeAspect="1"/>
          </p:cNvPicPr>
          <p:nvPr/>
        </p:nvPicPr>
        <p:blipFill>
          <a:blip r:embed="rId2"/>
          <a:stretch>
            <a:fillRect/>
          </a:stretch>
        </p:blipFill>
        <p:spPr>
          <a:xfrm>
            <a:off x="145474" y="429742"/>
            <a:ext cx="11887808" cy="5991839"/>
          </a:xfrm>
          <a:prstGeom prst="rect">
            <a:avLst/>
          </a:prstGeom>
        </p:spPr>
      </p:pic>
    </p:spTree>
    <p:extLst>
      <p:ext uri="{BB962C8B-B14F-4D97-AF65-F5344CB8AC3E}">
        <p14:creationId xmlns:p14="http://schemas.microsoft.com/office/powerpoint/2010/main" val="186463755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A227B-D3BA-49B9-A5D5-EB64E083983D}"/>
              </a:ext>
            </a:extLst>
          </p:cNvPr>
          <p:cNvPicPr>
            <a:picLocks noChangeAspect="1"/>
          </p:cNvPicPr>
          <p:nvPr/>
        </p:nvPicPr>
        <p:blipFill>
          <a:blip r:embed="rId2"/>
          <a:stretch>
            <a:fillRect/>
          </a:stretch>
        </p:blipFill>
        <p:spPr>
          <a:xfrm>
            <a:off x="167570" y="374073"/>
            <a:ext cx="11856861" cy="6109854"/>
          </a:xfrm>
          <a:prstGeom prst="rect">
            <a:avLst/>
          </a:prstGeom>
        </p:spPr>
      </p:pic>
    </p:spTree>
    <p:extLst>
      <p:ext uri="{BB962C8B-B14F-4D97-AF65-F5344CB8AC3E}">
        <p14:creationId xmlns:p14="http://schemas.microsoft.com/office/powerpoint/2010/main" val="209887765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31EB7F-8E79-441D-B5BB-65A1328EF6BE}"/>
              </a:ext>
            </a:extLst>
          </p:cNvPr>
          <p:cNvPicPr>
            <a:picLocks noChangeAspect="1"/>
          </p:cNvPicPr>
          <p:nvPr/>
        </p:nvPicPr>
        <p:blipFill>
          <a:blip r:embed="rId2"/>
          <a:stretch>
            <a:fillRect/>
          </a:stretch>
        </p:blipFill>
        <p:spPr>
          <a:xfrm>
            <a:off x="123231" y="394855"/>
            <a:ext cx="11867878" cy="6028838"/>
          </a:xfrm>
          <a:prstGeom prst="rect">
            <a:avLst/>
          </a:prstGeom>
        </p:spPr>
      </p:pic>
    </p:spTree>
    <p:extLst>
      <p:ext uri="{BB962C8B-B14F-4D97-AF65-F5344CB8AC3E}">
        <p14:creationId xmlns:p14="http://schemas.microsoft.com/office/powerpoint/2010/main" val="59188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DD5D138-B935-481E-A4E9-ACF5831E610F}"/>
              </a:ext>
            </a:extLst>
          </p:cNvPr>
          <p:cNvPicPr>
            <a:picLocks noChangeAspect="1"/>
          </p:cNvPicPr>
          <p:nvPr/>
        </p:nvPicPr>
        <p:blipFill>
          <a:blip r:embed="rId2"/>
          <a:stretch>
            <a:fillRect/>
          </a:stretch>
        </p:blipFill>
        <p:spPr>
          <a:xfrm>
            <a:off x="800762" y="457571"/>
            <a:ext cx="10590476" cy="5942857"/>
          </a:xfrm>
          <a:prstGeom prst="rect">
            <a:avLst/>
          </a:prstGeom>
        </p:spPr>
      </p:pic>
    </p:spTree>
    <p:extLst>
      <p:ext uri="{BB962C8B-B14F-4D97-AF65-F5344CB8AC3E}">
        <p14:creationId xmlns:p14="http://schemas.microsoft.com/office/powerpoint/2010/main" val="231195878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273886-9087-4B60-AD11-9B53D2B58155}"/>
              </a:ext>
            </a:extLst>
          </p:cNvPr>
          <p:cNvPicPr>
            <a:picLocks noChangeAspect="1"/>
          </p:cNvPicPr>
          <p:nvPr/>
        </p:nvPicPr>
        <p:blipFill>
          <a:blip r:embed="rId2"/>
          <a:stretch>
            <a:fillRect/>
          </a:stretch>
        </p:blipFill>
        <p:spPr>
          <a:xfrm>
            <a:off x="28073" y="415636"/>
            <a:ext cx="12135854" cy="6026728"/>
          </a:xfrm>
          <a:prstGeom prst="rect">
            <a:avLst/>
          </a:prstGeom>
        </p:spPr>
      </p:pic>
    </p:spTree>
    <p:extLst>
      <p:ext uri="{BB962C8B-B14F-4D97-AF65-F5344CB8AC3E}">
        <p14:creationId xmlns:p14="http://schemas.microsoft.com/office/powerpoint/2010/main" val="259574712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8177E4B-309F-4E2E-AF9D-DD253172B2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0475"/>
            <a:ext cx="12192000" cy="433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77354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3913A9C-C9B5-47EA-BF63-130A95A6BB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273" y="22412"/>
            <a:ext cx="10564091" cy="6835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52060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0E061F-2D22-44ED-836A-22B5F02290B6}"/>
              </a:ext>
            </a:extLst>
          </p:cNvPr>
          <p:cNvPicPr>
            <a:picLocks noChangeAspect="1"/>
          </p:cNvPicPr>
          <p:nvPr/>
        </p:nvPicPr>
        <p:blipFill>
          <a:blip r:embed="rId2"/>
          <a:stretch>
            <a:fillRect/>
          </a:stretch>
        </p:blipFill>
        <p:spPr>
          <a:xfrm>
            <a:off x="0" y="1010026"/>
            <a:ext cx="12192000" cy="4837948"/>
          </a:xfrm>
          <a:prstGeom prst="rect">
            <a:avLst/>
          </a:prstGeom>
        </p:spPr>
      </p:pic>
    </p:spTree>
    <p:extLst>
      <p:ext uri="{BB962C8B-B14F-4D97-AF65-F5344CB8AC3E}">
        <p14:creationId xmlns:p14="http://schemas.microsoft.com/office/powerpoint/2010/main" val="319918216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B7B00A-AA82-46B2-BE28-52CA1E693B9C}"/>
              </a:ext>
            </a:extLst>
          </p:cNvPr>
          <p:cNvPicPr>
            <a:picLocks noChangeAspect="1"/>
          </p:cNvPicPr>
          <p:nvPr/>
        </p:nvPicPr>
        <p:blipFill>
          <a:blip r:embed="rId2"/>
          <a:stretch>
            <a:fillRect/>
          </a:stretch>
        </p:blipFill>
        <p:spPr>
          <a:xfrm>
            <a:off x="0" y="1148578"/>
            <a:ext cx="12192000" cy="4560844"/>
          </a:xfrm>
          <a:prstGeom prst="rect">
            <a:avLst/>
          </a:prstGeom>
        </p:spPr>
      </p:pic>
    </p:spTree>
    <p:extLst>
      <p:ext uri="{BB962C8B-B14F-4D97-AF65-F5344CB8AC3E}">
        <p14:creationId xmlns:p14="http://schemas.microsoft.com/office/powerpoint/2010/main" val="15475666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2757081B-333C-4DB1-BAA1-766F670546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1" y="748145"/>
            <a:ext cx="12102486" cy="5320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50688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50C514-7C15-40D8-B6B0-6D141F343BD7}"/>
              </a:ext>
            </a:extLst>
          </p:cNvPr>
          <p:cNvPicPr>
            <a:picLocks noChangeAspect="1"/>
          </p:cNvPicPr>
          <p:nvPr/>
        </p:nvPicPr>
        <p:blipFill>
          <a:blip r:embed="rId2"/>
          <a:stretch>
            <a:fillRect/>
          </a:stretch>
        </p:blipFill>
        <p:spPr>
          <a:xfrm>
            <a:off x="1058007" y="0"/>
            <a:ext cx="10075985" cy="6858000"/>
          </a:xfrm>
          <a:prstGeom prst="rect">
            <a:avLst/>
          </a:prstGeom>
        </p:spPr>
      </p:pic>
    </p:spTree>
    <p:extLst>
      <p:ext uri="{BB962C8B-B14F-4D97-AF65-F5344CB8AC3E}">
        <p14:creationId xmlns:p14="http://schemas.microsoft.com/office/powerpoint/2010/main" val="42533254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A6F28A-EA2D-4D83-95AF-7AF7C39EA2C7}"/>
              </a:ext>
            </a:extLst>
          </p:cNvPr>
          <p:cNvPicPr>
            <a:picLocks noChangeAspect="1"/>
          </p:cNvPicPr>
          <p:nvPr/>
        </p:nvPicPr>
        <p:blipFill>
          <a:blip r:embed="rId2"/>
          <a:stretch>
            <a:fillRect/>
          </a:stretch>
        </p:blipFill>
        <p:spPr>
          <a:xfrm>
            <a:off x="96000" y="1290905"/>
            <a:ext cx="12000000" cy="4276190"/>
          </a:xfrm>
          <a:prstGeom prst="rect">
            <a:avLst/>
          </a:prstGeom>
        </p:spPr>
      </p:pic>
    </p:spTree>
    <p:extLst>
      <p:ext uri="{BB962C8B-B14F-4D97-AF65-F5344CB8AC3E}">
        <p14:creationId xmlns:p14="http://schemas.microsoft.com/office/powerpoint/2010/main" val="291123311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a:extLst>
              <a:ext uri="{FF2B5EF4-FFF2-40B4-BE49-F238E27FC236}">
                <a16:creationId xmlns:a16="http://schemas.microsoft.com/office/drawing/2014/main" id="{79E6F2BA-BE5D-4F7C-8605-6F357E2212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25" y="0"/>
            <a:ext cx="93027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64961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0F822A-FC4C-4A15-B1A8-02A7D16799C1}"/>
              </a:ext>
            </a:extLst>
          </p:cNvPr>
          <p:cNvPicPr>
            <a:picLocks noChangeAspect="1"/>
          </p:cNvPicPr>
          <p:nvPr/>
        </p:nvPicPr>
        <p:blipFill>
          <a:blip r:embed="rId2"/>
          <a:stretch>
            <a:fillRect/>
          </a:stretch>
        </p:blipFill>
        <p:spPr>
          <a:xfrm>
            <a:off x="124691" y="0"/>
            <a:ext cx="11942618" cy="6717722"/>
          </a:xfrm>
          <a:prstGeom prst="rect">
            <a:avLst/>
          </a:prstGeom>
        </p:spPr>
      </p:pic>
    </p:spTree>
    <p:extLst>
      <p:ext uri="{BB962C8B-B14F-4D97-AF65-F5344CB8AC3E}">
        <p14:creationId xmlns:p14="http://schemas.microsoft.com/office/powerpoint/2010/main" val="630340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4">
            <a:extLst>
              <a:ext uri="{FF2B5EF4-FFF2-40B4-BE49-F238E27FC236}">
                <a16:creationId xmlns:a16="http://schemas.microsoft.com/office/drawing/2014/main" id="{F4B623E0-78F3-49A5-A851-BA266793A4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3" y="457200"/>
            <a:ext cx="10620375"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07883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9DDF6A-8798-4E1D-8061-4521DF33B6F4}"/>
              </a:ext>
            </a:extLst>
          </p:cNvPr>
          <p:cNvSpPr txBox="1"/>
          <p:nvPr/>
        </p:nvSpPr>
        <p:spPr>
          <a:xfrm>
            <a:off x="779488" y="920621"/>
            <a:ext cx="10193312" cy="5016758"/>
          </a:xfrm>
          <a:prstGeom prst="rect">
            <a:avLst/>
          </a:prstGeom>
          <a:noFill/>
        </p:spPr>
        <p:txBody>
          <a:bodyPr wrap="square" rtlCol="0">
            <a:spAutoFit/>
          </a:bodyPr>
          <a:lstStyle/>
          <a:p>
            <a:r>
              <a:rPr lang="en-US" sz="8000" dirty="0"/>
              <a:t>Discuss how formative assessments have/will assist your students to move forward.</a:t>
            </a:r>
          </a:p>
        </p:txBody>
      </p:sp>
    </p:spTree>
    <p:extLst>
      <p:ext uri="{BB962C8B-B14F-4D97-AF65-F5344CB8AC3E}">
        <p14:creationId xmlns:p14="http://schemas.microsoft.com/office/powerpoint/2010/main" val="419789990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5">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65E93BA-702B-4B84-B947-49D21476B38C}"/>
              </a:ext>
            </a:extLst>
          </p:cNvPr>
          <p:cNvSpPr txBox="1"/>
          <p:nvPr/>
        </p:nvSpPr>
        <p:spPr>
          <a:xfrm>
            <a:off x="3045368" y="2043663"/>
            <a:ext cx="6105194" cy="2031055"/>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7200" kern="1200" dirty="0">
                <a:solidFill>
                  <a:srgbClr val="FFFFFF"/>
                </a:solidFill>
                <a:latin typeface="+mj-lt"/>
                <a:ea typeface="+mj-ea"/>
                <a:cs typeface="+mj-cs"/>
              </a:rPr>
              <a:t>SI Dashboard</a:t>
            </a:r>
          </a:p>
        </p:txBody>
      </p:sp>
    </p:spTree>
    <p:extLst>
      <p:ext uri="{BB962C8B-B14F-4D97-AF65-F5344CB8AC3E}">
        <p14:creationId xmlns:p14="http://schemas.microsoft.com/office/powerpoint/2010/main" val="137238871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4D23A8-A6F8-401C-98BC-96524E0BC530}"/>
              </a:ext>
            </a:extLst>
          </p:cNvPr>
          <p:cNvPicPr>
            <a:picLocks noChangeAspect="1"/>
          </p:cNvPicPr>
          <p:nvPr/>
        </p:nvPicPr>
        <p:blipFill rotWithShape="1">
          <a:blip r:embed="rId2"/>
          <a:srcRect r="3557" b="1"/>
          <a:stretch/>
        </p:blipFill>
        <p:spPr>
          <a:xfrm>
            <a:off x="20" y="10"/>
            <a:ext cx="12191980" cy="6857990"/>
          </a:xfrm>
          <a:prstGeom prst="rect">
            <a:avLst/>
          </a:prstGeom>
        </p:spPr>
      </p:pic>
    </p:spTree>
    <p:extLst>
      <p:ext uri="{BB962C8B-B14F-4D97-AF65-F5344CB8AC3E}">
        <p14:creationId xmlns:p14="http://schemas.microsoft.com/office/powerpoint/2010/main" val="56487729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0521DA2-E985-47BE-AD54-470CA45121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890"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46812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85CC9B-A70F-46B3-9F4F-659B81F595A2}"/>
              </a:ext>
            </a:extLst>
          </p:cNvPr>
          <p:cNvPicPr>
            <a:picLocks noChangeAspect="1"/>
          </p:cNvPicPr>
          <p:nvPr/>
        </p:nvPicPr>
        <p:blipFill rotWithShape="1">
          <a:blip r:embed="rId2"/>
          <a:srcRect r="11111"/>
          <a:stretch/>
        </p:blipFill>
        <p:spPr>
          <a:xfrm>
            <a:off x="20" y="10"/>
            <a:ext cx="12191980" cy="6857990"/>
          </a:xfrm>
          <a:prstGeom prst="rect">
            <a:avLst/>
          </a:prstGeom>
        </p:spPr>
      </p:pic>
    </p:spTree>
    <p:extLst>
      <p:ext uri="{BB962C8B-B14F-4D97-AF65-F5344CB8AC3E}">
        <p14:creationId xmlns:p14="http://schemas.microsoft.com/office/powerpoint/2010/main" val="202670036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067B3A-9954-487D-A753-7F2E971F3A69}"/>
              </a:ext>
            </a:extLst>
          </p:cNvPr>
          <p:cNvPicPr>
            <a:picLocks noChangeAspect="1"/>
          </p:cNvPicPr>
          <p:nvPr/>
        </p:nvPicPr>
        <p:blipFill>
          <a:blip r:embed="rId2"/>
          <a:stretch>
            <a:fillRect/>
          </a:stretch>
        </p:blipFill>
        <p:spPr>
          <a:xfrm>
            <a:off x="0" y="672152"/>
            <a:ext cx="12192000" cy="5513696"/>
          </a:xfrm>
          <a:prstGeom prst="rect">
            <a:avLst/>
          </a:prstGeom>
        </p:spPr>
      </p:pic>
    </p:spTree>
    <p:extLst>
      <p:ext uri="{BB962C8B-B14F-4D97-AF65-F5344CB8AC3E}">
        <p14:creationId xmlns:p14="http://schemas.microsoft.com/office/powerpoint/2010/main" val="249858444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C57579-B932-404B-BF08-6113386DCB9D}"/>
              </a:ext>
            </a:extLst>
          </p:cNvPr>
          <p:cNvPicPr>
            <a:picLocks noChangeAspect="1"/>
          </p:cNvPicPr>
          <p:nvPr/>
        </p:nvPicPr>
        <p:blipFill>
          <a:blip r:embed="rId2"/>
          <a:stretch>
            <a:fillRect/>
          </a:stretch>
        </p:blipFill>
        <p:spPr>
          <a:xfrm>
            <a:off x="0" y="672152"/>
            <a:ext cx="12192000" cy="5513696"/>
          </a:xfrm>
          <a:prstGeom prst="rect">
            <a:avLst/>
          </a:prstGeom>
        </p:spPr>
      </p:pic>
    </p:spTree>
    <p:extLst>
      <p:ext uri="{BB962C8B-B14F-4D97-AF65-F5344CB8AC3E}">
        <p14:creationId xmlns:p14="http://schemas.microsoft.com/office/powerpoint/2010/main" val="13746979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33587C-AE9A-4800-A264-FE2C7888356C}"/>
              </a:ext>
            </a:extLst>
          </p:cNvPr>
          <p:cNvPicPr>
            <a:picLocks noChangeAspect="1"/>
          </p:cNvPicPr>
          <p:nvPr/>
        </p:nvPicPr>
        <p:blipFill>
          <a:blip r:embed="rId2"/>
          <a:stretch>
            <a:fillRect/>
          </a:stretch>
        </p:blipFill>
        <p:spPr>
          <a:xfrm>
            <a:off x="0" y="915249"/>
            <a:ext cx="12192000" cy="5455919"/>
          </a:xfrm>
          <a:prstGeom prst="rect">
            <a:avLst/>
          </a:prstGeom>
        </p:spPr>
      </p:pic>
      <p:pic>
        <p:nvPicPr>
          <p:cNvPr id="3" name="Picture 2">
            <a:extLst>
              <a:ext uri="{FF2B5EF4-FFF2-40B4-BE49-F238E27FC236}">
                <a16:creationId xmlns:a16="http://schemas.microsoft.com/office/drawing/2014/main" id="{19229794-A521-4EB3-8146-002A42EC3437}"/>
              </a:ext>
            </a:extLst>
          </p:cNvPr>
          <p:cNvPicPr>
            <a:picLocks noChangeAspect="1"/>
          </p:cNvPicPr>
          <p:nvPr/>
        </p:nvPicPr>
        <p:blipFill>
          <a:blip r:embed="rId3"/>
          <a:stretch>
            <a:fillRect/>
          </a:stretch>
        </p:blipFill>
        <p:spPr>
          <a:xfrm>
            <a:off x="0" y="708546"/>
            <a:ext cx="12192000" cy="5440907"/>
          </a:xfrm>
          <a:prstGeom prst="rect">
            <a:avLst/>
          </a:prstGeom>
        </p:spPr>
      </p:pic>
    </p:spTree>
    <p:extLst>
      <p:ext uri="{BB962C8B-B14F-4D97-AF65-F5344CB8AC3E}">
        <p14:creationId xmlns:p14="http://schemas.microsoft.com/office/powerpoint/2010/main" val="208575202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9D3E1A-08DA-49A4-A0BE-BF9A21DA1B57}"/>
              </a:ext>
            </a:extLst>
          </p:cNvPr>
          <p:cNvPicPr>
            <a:picLocks noChangeAspect="1"/>
          </p:cNvPicPr>
          <p:nvPr/>
        </p:nvPicPr>
        <p:blipFill>
          <a:blip r:embed="rId2"/>
          <a:stretch>
            <a:fillRect/>
          </a:stretch>
        </p:blipFill>
        <p:spPr>
          <a:xfrm>
            <a:off x="21613" y="633688"/>
            <a:ext cx="12170388" cy="5811359"/>
          </a:xfrm>
          <a:prstGeom prst="rect">
            <a:avLst/>
          </a:prstGeom>
        </p:spPr>
      </p:pic>
    </p:spTree>
    <p:extLst>
      <p:ext uri="{BB962C8B-B14F-4D97-AF65-F5344CB8AC3E}">
        <p14:creationId xmlns:p14="http://schemas.microsoft.com/office/powerpoint/2010/main" val="130442272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273560-4AD4-4BF4-A5CE-616D751E0C69}"/>
              </a:ext>
            </a:extLst>
          </p:cNvPr>
          <p:cNvPicPr>
            <a:picLocks noChangeAspect="1"/>
          </p:cNvPicPr>
          <p:nvPr/>
        </p:nvPicPr>
        <p:blipFill rotWithShape="1">
          <a:blip r:embed="rId2"/>
          <a:srcRect b="1747"/>
          <a:stretch/>
        </p:blipFill>
        <p:spPr>
          <a:xfrm>
            <a:off x="20" y="10"/>
            <a:ext cx="12191980" cy="6857990"/>
          </a:xfrm>
          <a:prstGeom prst="rect">
            <a:avLst/>
          </a:prstGeom>
        </p:spPr>
      </p:pic>
    </p:spTree>
    <p:extLst>
      <p:ext uri="{BB962C8B-B14F-4D97-AF65-F5344CB8AC3E}">
        <p14:creationId xmlns:p14="http://schemas.microsoft.com/office/powerpoint/2010/main" val="159839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751A5C0-A943-4A08-AB97-0DA713FFBA39}"/>
              </a:ext>
            </a:extLst>
          </p:cNvPr>
          <p:cNvPicPr>
            <a:picLocks noChangeAspect="1"/>
          </p:cNvPicPr>
          <p:nvPr/>
        </p:nvPicPr>
        <p:blipFill>
          <a:blip r:embed="rId2"/>
          <a:stretch>
            <a:fillRect/>
          </a:stretch>
        </p:blipFill>
        <p:spPr>
          <a:xfrm>
            <a:off x="800762" y="457571"/>
            <a:ext cx="10590476" cy="5942857"/>
          </a:xfrm>
          <a:prstGeom prst="rect">
            <a:avLst/>
          </a:prstGeom>
        </p:spPr>
      </p:pic>
    </p:spTree>
    <p:extLst>
      <p:ext uri="{BB962C8B-B14F-4D97-AF65-F5344CB8AC3E}">
        <p14:creationId xmlns:p14="http://schemas.microsoft.com/office/powerpoint/2010/main" val="58844916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5">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65E93BA-702B-4B84-B947-49D21476B38C}"/>
              </a:ext>
            </a:extLst>
          </p:cNvPr>
          <p:cNvSpPr txBox="1"/>
          <p:nvPr/>
        </p:nvSpPr>
        <p:spPr>
          <a:xfrm>
            <a:off x="3045368" y="2043663"/>
            <a:ext cx="6105194" cy="2031055"/>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7200" kern="1200" dirty="0">
                <a:solidFill>
                  <a:srgbClr val="FFFFFF"/>
                </a:solidFill>
                <a:latin typeface="+mj-lt"/>
                <a:ea typeface="+mj-ea"/>
                <a:cs typeface="+mj-cs"/>
              </a:rPr>
              <a:t>CLIP/SIP</a:t>
            </a:r>
          </a:p>
        </p:txBody>
      </p:sp>
    </p:spTree>
    <p:extLst>
      <p:ext uri="{BB962C8B-B14F-4D97-AF65-F5344CB8AC3E}">
        <p14:creationId xmlns:p14="http://schemas.microsoft.com/office/powerpoint/2010/main" val="292523906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4350BD-58E4-4504-8A49-1A8C64A582E1}"/>
              </a:ext>
            </a:extLst>
          </p:cNvPr>
          <p:cNvPicPr>
            <a:picLocks noChangeAspect="1"/>
          </p:cNvPicPr>
          <p:nvPr/>
        </p:nvPicPr>
        <p:blipFill rotWithShape="1">
          <a:blip r:embed="rId2"/>
          <a:srcRect r="4446" b="1"/>
          <a:stretch/>
        </p:blipFill>
        <p:spPr>
          <a:xfrm>
            <a:off x="20" y="10"/>
            <a:ext cx="12191980" cy="6857990"/>
          </a:xfrm>
          <a:prstGeom prst="rect">
            <a:avLst/>
          </a:prstGeom>
        </p:spPr>
      </p:pic>
    </p:spTree>
    <p:extLst>
      <p:ext uri="{BB962C8B-B14F-4D97-AF65-F5344CB8AC3E}">
        <p14:creationId xmlns:p14="http://schemas.microsoft.com/office/powerpoint/2010/main" val="95772156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7A3C25D6-2441-47EB-A8A1-58A47855BFD8}"/>
              </a:ext>
            </a:extLst>
          </p:cNvPr>
          <p:cNvPicPr>
            <a:picLocks noChangeAspect="1"/>
          </p:cNvPicPr>
          <p:nvPr/>
        </p:nvPicPr>
        <p:blipFill rotWithShape="1">
          <a:blip r:embed="rId2">
            <a:extLst>
              <a:ext uri="{28A0092B-C50C-407E-A947-70E740481C1C}">
                <a14:useLocalDpi xmlns:a14="http://schemas.microsoft.com/office/drawing/2010/main" val="0"/>
              </a:ext>
            </a:extLst>
          </a:blip>
          <a:srcRect r="444"/>
          <a:stretch/>
        </p:blipFill>
        <p:spPr>
          <a:xfrm>
            <a:off x="20" y="10"/>
            <a:ext cx="12191980" cy="6857990"/>
          </a:xfrm>
          <a:prstGeom prst="rect">
            <a:avLst/>
          </a:prstGeom>
        </p:spPr>
      </p:pic>
    </p:spTree>
    <p:extLst>
      <p:ext uri="{BB962C8B-B14F-4D97-AF65-F5344CB8AC3E}">
        <p14:creationId xmlns:p14="http://schemas.microsoft.com/office/powerpoint/2010/main" val="68972814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33DEFEE1-9A95-4033-8C72-F323833C79B1}"/>
              </a:ext>
            </a:extLst>
          </p:cNvPr>
          <p:cNvPicPr>
            <a:picLocks noChangeAspect="1"/>
          </p:cNvPicPr>
          <p:nvPr/>
        </p:nvPicPr>
        <p:blipFill rotWithShape="1">
          <a:blip r:embed="rId2">
            <a:extLst>
              <a:ext uri="{28A0092B-C50C-407E-A947-70E740481C1C}">
                <a14:useLocalDpi xmlns:a14="http://schemas.microsoft.com/office/drawing/2010/main" val="0"/>
              </a:ext>
            </a:extLst>
          </a:blip>
          <a:srcRect r="11555" b="-1"/>
          <a:stretch/>
        </p:blipFill>
        <p:spPr>
          <a:xfrm>
            <a:off x="20" y="10"/>
            <a:ext cx="12191980" cy="6857990"/>
          </a:xfrm>
          <a:prstGeom prst="rect">
            <a:avLst/>
          </a:prstGeom>
        </p:spPr>
      </p:pic>
    </p:spTree>
    <p:extLst>
      <p:ext uri="{BB962C8B-B14F-4D97-AF65-F5344CB8AC3E}">
        <p14:creationId xmlns:p14="http://schemas.microsoft.com/office/powerpoint/2010/main" val="413481187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827E6B5-A29E-4C3B-9108-83B047D39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499" y="696124"/>
            <a:ext cx="11947001" cy="5465752"/>
          </a:xfrm>
          <a:prstGeom prst="rect">
            <a:avLst/>
          </a:prstGeom>
        </p:spPr>
      </p:pic>
    </p:spTree>
    <p:extLst>
      <p:ext uri="{BB962C8B-B14F-4D97-AF65-F5344CB8AC3E}">
        <p14:creationId xmlns:p14="http://schemas.microsoft.com/office/powerpoint/2010/main" val="172318744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8653EA6F-A9B2-4EBF-AA20-3248FD6347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5495" y="643466"/>
            <a:ext cx="8441010" cy="5571067"/>
          </a:xfrm>
          <a:prstGeom prst="rect">
            <a:avLst/>
          </a:prstGeom>
        </p:spPr>
      </p:pic>
    </p:spTree>
    <p:extLst>
      <p:ext uri="{BB962C8B-B14F-4D97-AF65-F5344CB8AC3E}">
        <p14:creationId xmlns:p14="http://schemas.microsoft.com/office/powerpoint/2010/main" val="296149480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0ED8262-372C-413E-BC8B-62EDB8866E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0248" y="110652"/>
            <a:ext cx="5722398" cy="6673350"/>
          </a:xfrm>
          <a:prstGeom prst="rect">
            <a:avLst/>
          </a:prstGeom>
        </p:spPr>
      </p:pic>
    </p:spTree>
    <p:extLst>
      <p:ext uri="{BB962C8B-B14F-4D97-AF65-F5344CB8AC3E}">
        <p14:creationId xmlns:p14="http://schemas.microsoft.com/office/powerpoint/2010/main" val="144994979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C3F592CF-53D7-47F4-A907-A65B60730C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709" y="35016"/>
            <a:ext cx="11123672" cy="6822984"/>
          </a:xfrm>
          <a:prstGeom prst="rect">
            <a:avLst/>
          </a:prstGeom>
        </p:spPr>
      </p:pic>
    </p:spTree>
    <p:extLst>
      <p:ext uri="{BB962C8B-B14F-4D97-AF65-F5344CB8AC3E}">
        <p14:creationId xmlns:p14="http://schemas.microsoft.com/office/powerpoint/2010/main" val="205968472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5">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65E93BA-702B-4B84-B947-49D21476B38C}"/>
              </a:ext>
            </a:extLst>
          </p:cNvPr>
          <p:cNvSpPr txBox="1"/>
          <p:nvPr/>
        </p:nvSpPr>
        <p:spPr>
          <a:xfrm>
            <a:off x="3045368" y="2043663"/>
            <a:ext cx="6105194" cy="2031055"/>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7200" kern="1200" dirty="0">
                <a:solidFill>
                  <a:srgbClr val="FFFFFF"/>
                </a:solidFill>
                <a:latin typeface="+mj-lt"/>
                <a:ea typeface="+mj-ea"/>
                <a:cs typeface="+mj-cs"/>
              </a:rPr>
              <a:t>IIS Dashboard</a:t>
            </a:r>
          </a:p>
        </p:txBody>
      </p:sp>
    </p:spTree>
    <p:extLst>
      <p:ext uri="{BB962C8B-B14F-4D97-AF65-F5344CB8AC3E}">
        <p14:creationId xmlns:p14="http://schemas.microsoft.com/office/powerpoint/2010/main" val="42413510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ED6904-C17E-423F-8A20-5CA0C6E7BDED}"/>
              </a:ext>
            </a:extLst>
          </p:cNvPr>
          <p:cNvPicPr>
            <a:picLocks noChangeAspect="1"/>
          </p:cNvPicPr>
          <p:nvPr/>
        </p:nvPicPr>
        <p:blipFill>
          <a:blip r:embed="rId2"/>
          <a:stretch>
            <a:fillRect/>
          </a:stretch>
        </p:blipFill>
        <p:spPr>
          <a:xfrm>
            <a:off x="0" y="567330"/>
            <a:ext cx="12192000" cy="5723339"/>
          </a:xfrm>
          <a:prstGeom prst="rect">
            <a:avLst/>
          </a:prstGeom>
        </p:spPr>
      </p:pic>
    </p:spTree>
    <p:extLst>
      <p:ext uri="{BB962C8B-B14F-4D97-AF65-F5344CB8AC3E}">
        <p14:creationId xmlns:p14="http://schemas.microsoft.com/office/powerpoint/2010/main" val="3484954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6164E3B-CE18-45AC-9DBE-2F75DBC7E8E2}"/>
              </a:ext>
            </a:extLst>
          </p:cNvPr>
          <p:cNvPicPr>
            <a:picLocks noChangeAspect="1"/>
          </p:cNvPicPr>
          <p:nvPr/>
        </p:nvPicPr>
        <p:blipFill>
          <a:blip r:embed="rId2"/>
          <a:stretch>
            <a:fillRect/>
          </a:stretch>
        </p:blipFill>
        <p:spPr>
          <a:xfrm>
            <a:off x="934095" y="609952"/>
            <a:ext cx="10323809" cy="5638095"/>
          </a:xfrm>
          <a:prstGeom prst="rect">
            <a:avLst/>
          </a:prstGeom>
        </p:spPr>
      </p:pic>
    </p:spTree>
    <p:extLst>
      <p:ext uri="{BB962C8B-B14F-4D97-AF65-F5344CB8AC3E}">
        <p14:creationId xmlns:p14="http://schemas.microsoft.com/office/powerpoint/2010/main" val="335741750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29BEDC-ABC8-41C0-98B7-3ADBD913814E}"/>
              </a:ext>
            </a:extLst>
          </p:cNvPr>
          <p:cNvPicPr>
            <a:picLocks noChangeAspect="1"/>
          </p:cNvPicPr>
          <p:nvPr/>
        </p:nvPicPr>
        <p:blipFill rotWithShape="1">
          <a:blip r:embed="rId2"/>
          <a:srcRect l="444"/>
          <a:stretch/>
        </p:blipFill>
        <p:spPr>
          <a:xfrm>
            <a:off x="20" y="10"/>
            <a:ext cx="12191980" cy="6857990"/>
          </a:xfrm>
          <a:prstGeom prst="rect">
            <a:avLst/>
          </a:prstGeom>
        </p:spPr>
      </p:pic>
    </p:spTree>
    <p:extLst>
      <p:ext uri="{BB962C8B-B14F-4D97-AF65-F5344CB8AC3E}">
        <p14:creationId xmlns:p14="http://schemas.microsoft.com/office/powerpoint/2010/main" val="239107748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35A1A1-1B4B-4777-A067-A2C7141D84A4}"/>
              </a:ext>
            </a:extLst>
          </p:cNvPr>
          <p:cNvPicPr>
            <a:picLocks noChangeAspect="1"/>
          </p:cNvPicPr>
          <p:nvPr/>
        </p:nvPicPr>
        <p:blipFill>
          <a:blip r:embed="rId2"/>
          <a:stretch>
            <a:fillRect/>
          </a:stretch>
        </p:blipFill>
        <p:spPr>
          <a:xfrm>
            <a:off x="2389908" y="100311"/>
            <a:ext cx="7252855" cy="6514276"/>
          </a:xfrm>
          <a:prstGeom prst="rect">
            <a:avLst/>
          </a:prstGeom>
        </p:spPr>
      </p:pic>
    </p:spTree>
    <p:extLst>
      <p:ext uri="{BB962C8B-B14F-4D97-AF65-F5344CB8AC3E}">
        <p14:creationId xmlns:p14="http://schemas.microsoft.com/office/powerpoint/2010/main" val="286515077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6B5287-A9F0-4E95-8C13-1E5DE392A35C}"/>
              </a:ext>
            </a:extLst>
          </p:cNvPr>
          <p:cNvPicPr>
            <a:picLocks noChangeAspect="1"/>
          </p:cNvPicPr>
          <p:nvPr/>
        </p:nvPicPr>
        <p:blipFill>
          <a:blip r:embed="rId2"/>
          <a:stretch>
            <a:fillRect/>
          </a:stretch>
        </p:blipFill>
        <p:spPr>
          <a:xfrm>
            <a:off x="68715" y="270164"/>
            <a:ext cx="11922394" cy="6248399"/>
          </a:xfrm>
          <a:prstGeom prst="rect">
            <a:avLst/>
          </a:prstGeom>
        </p:spPr>
      </p:pic>
    </p:spTree>
    <p:extLst>
      <p:ext uri="{BB962C8B-B14F-4D97-AF65-F5344CB8AC3E}">
        <p14:creationId xmlns:p14="http://schemas.microsoft.com/office/powerpoint/2010/main" val="205992521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B3DA8A-7A68-487C-87CE-898824E46134}"/>
              </a:ext>
            </a:extLst>
          </p:cNvPr>
          <p:cNvPicPr>
            <a:picLocks noChangeAspect="1"/>
          </p:cNvPicPr>
          <p:nvPr/>
        </p:nvPicPr>
        <p:blipFill>
          <a:blip r:embed="rId2"/>
          <a:stretch>
            <a:fillRect/>
          </a:stretch>
        </p:blipFill>
        <p:spPr>
          <a:xfrm>
            <a:off x="225621" y="187036"/>
            <a:ext cx="11703127" cy="6463146"/>
          </a:xfrm>
          <a:prstGeom prst="rect">
            <a:avLst/>
          </a:prstGeom>
        </p:spPr>
      </p:pic>
    </p:spTree>
    <p:extLst>
      <p:ext uri="{BB962C8B-B14F-4D97-AF65-F5344CB8AC3E}">
        <p14:creationId xmlns:p14="http://schemas.microsoft.com/office/powerpoint/2010/main" val="65366234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7FD503-6481-4883-85D3-E1B6DC92718B}"/>
              </a:ext>
            </a:extLst>
          </p:cNvPr>
          <p:cNvPicPr>
            <a:picLocks noChangeAspect="1"/>
          </p:cNvPicPr>
          <p:nvPr/>
        </p:nvPicPr>
        <p:blipFill>
          <a:blip r:embed="rId2"/>
          <a:stretch>
            <a:fillRect/>
          </a:stretch>
        </p:blipFill>
        <p:spPr>
          <a:xfrm>
            <a:off x="1186476" y="243285"/>
            <a:ext cx="9819048" cy="6371429"/>
          </a:xfrm>
          <a:prstGeom prst="rect">
            <a:avLst/>
          </a:prstGeom>
        </p:spPr>
      </p:pic>
    </p:spTree>
    <p:extLst>
      <p:ext uri="{BB962C8B-B14F-4D97-AF65-F5344CB8AC3E}">
        <p14:creationId xmlns:p14="http://schemas.microsoft.com/office/powerpoint/2010/main" val="223875303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DD17EC-52AB-46D7-AB2D-62415BACDDAA}"/>
              </a:ext>
            </a:extLst>
          </p:cNvPr>
          <p:cNvPicPr>
            <a:picLocks noChangeAspect="1"/>
          </p:cNvPicPr>
          <p:nvPr/>
        </p:nvPicPr>
        <p:blipFill>
          <a:blip r:embed="rId2"/>
          <a:stretch>
            <a:fillRect/>
          </a:stretch>
        </p:blipFill>
        <p:spPr>
          <a:xfrm>
            <a:off x="267679" y="166255"/>
            <a:ext cx="11953629" cy="6691745"/>
          </a:xfrm>
          <a:prstGeom prst="rect">
            <a:avLst/>
          </a:prstGeom>
        </p:spPr>
      </p:pic>
    </p:spTree>
    <p:extLst>
      <p:ext uri="{BB962C8B-B14F-4D97-AF65-F5344CB8AC3E}">
        <p14:creationId xmlns:p14="http://schemas.microsoft.com/office/powerpoint/2010/main" val="303773978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8ADFA2-B94E-4735-8CD1-C13FB0C9E864}"/>
              </a:ext>
            </a:extLst>
          </p:cNvPr>
          <p:cNvPicPr>
            <a:picLocks noChangeAspect="1"/>
          </p:cNvPicPr>
          <p:nvPr/>
        </p:nvPicPr>
        <p:blipFill>
          <a:blip r:embed="rId2"/>
          <a:stretch>
            <a:fillRect/>
          </a:stretch>
        </p:blipFill>
        <p:spPr>
          <a:xfrm>
            <a:off x="289283" y="145473"/>
            <a:ext cx="11613436" cy="6567054"/>
          </a:xfrm>
          <a:prstGeom prst="rect">
            <a:avLst/>
          </a:prstGeom>
        </p:spPr>
      </p:pic>
    </p:spTree>
    <p:extLst>
      <p:ext uri="{BB962C8B-B14F-4D97-AF65-F5344CB8AC3E}">
        <p14:creationId xmlns:p14="http://schemas.microsoft.com/office/powerpoint/2010/main" val="404978676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111857-D4A6-401B-9F3C-2294466EF34F}"/>
              </a:ext>
            </a:extLst>
          </p:cNvPr>
          <p:cNvPicPr>
            <a:picLocks noChangeAspect="1"/>
          </p:cNvPicPr>
          <p:nvPr/>
        </p:nvPicPr>
        <p:blipFill>
          <a:blip r:embed="rId2"/>
          <a:stretch>
            <a:fillRect/>
          </a:stretch>
        </p:blipFill>
        <p:spPr>
          <a:xfrm>
            <a:off x="490415" y="290945"/>
            <a:ext cx="11322539" cy="6338455"/>
          </a:xfrm>
          <a:prstGeom prst="rect">
            <a:avLst/>
          </a:prstGeom>
        </p:spPr>
      </p:pic>
    </p:spTree>
    <p:extLst>
      <p:ext uri="{BB962C8B-B14F-4D97-AF65-F5344CB8AC3E}">
        <p14:creationId xmlns:p14="http://schemas.microsoft.com/office/powerpoint/2010/main" val="426668423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858C89-6C1B-49F8-9CAB-6895F7FCA038}"/>
              </a:ext>
            </a:extLst>
          </p:cNvPr>
          <p:cNvPicPr>
            <a:picLocks noChangeAspect="1"/>
          </p:cNvPicPr>
          <p:nvPr/>
        </p:nvPicPr>
        <p:blipFill>
          <a:blip r:embed="rId2"/>
          <a:stretch>
            <a:fillRect/>
          </a:stretch>
        </p:blipFill>
        <p:spPr>
          <a:xfrm>
            <a:off x="374700" y="457200"/>
            <a:ext cx="11562627" cy="6005945"/>
          </a:xfrm>
          <a:prstGeom prst="rect">
            <a:avLst/>
          </a:prstGeom>
        </p:spPr>
      </p:pic>
    </p:spTree>
    <p:extLst>
      <p:ext uri="{BB962C8B-B14F-4D97-AF65-F5344CB8AC3E}">
        <p14:creationId xmlns:p14="http://schemas.microsoft.com/office/powerpoint/2010/main" val="271429093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2C6A87-7678-4522-AE57-AF5F413EB6A2}"/>
              </a:ext>
            </a:extLst>
          </p:cNvPr>
          <p:cNvPicPr>
            <a:picLocks noChangeAspect="1"/>
          </p:cNvPicPr>
          <p:nvPr/>
        </p:nvPicPr>
        <p:blipFill>
          <a:blip r:embed="rId2"/>
          <a:stretch>
            <a:fillRect/>
          </a:stretch>
        </p:blipFill>
        <p:spPr>
          <a:xfrm>
            <a:off x="110416" y="539645"/>
            <a:ext cx="12017747" cy="5801193"/>
          </a:xfrm>
          <a:prstGeom prst="rect">
            <a:avLst/>
          </a:prstGeom>
        </p:spPr>
      </p:pic>
    </p:spTree>
    <p:extLst>
      <p:ext uri="{BB962C8B-B14F-4D97-AF65-F5344CB8AC3E}">
        <p14:creationId xmlns:p14="http://schemas.microsoft.com/office/powerpoint/2010/main" val="990836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0460810-51F2-45F6-9B82-922C532DC427}"/>
              </a:ext>
            </a:extLst>
          </p:cNvPr>
          <p:cNvPicPr>
            <a:picLocks noChangeAspect="1"/>
          </p:cNvPicPr>
          <p:nvPr/>
        </p:nvPicPr>
        <p:blipFill>
          <a:blip r:embed="rId2"/>
          <a:stretch>
            <a:fillRect/>
          </a:stretch>
        </p:blipFill>
        <p:spPr>
          <a:xfrm>
            <a:off x="929333" y="457571"/>
            <a:ext cx="10333333" cy="5942857"/>
          </a:xfrm>
          <a:prstGeom prst="rect">
            <a:avLst/>
          </a:prstGeom>
        </p:spPr>
      </p:pic>
    </p:spTree>
    <p:extLst>
      <p:ext uri="{BB962C8B-B14F-4D97-AF65-F5344CB8AC3E}">
        <p14:creationId xmlns:p14="http://schemas.microsoft.com/office/powerpoint/2010/main" val="395119060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F9E721-C1F2-480D-815E-C029BBBCF460}"/>
              </a:ext>
            </a:extLst>
          </p:cNvPr>
          <p:cNvSpPr txBox="1"/>
          <p:nvPr/>
        </p:nvSpPr>
        <p:spPr>
          <a:xfrm>
            <a:off x="2195716" y="0"/>
            <a:ext cx="4020206" cy="769441"/>
          </a:xfrm>
          <a:prstGeom prst="rect">
            <a:avLst/>
          </a:prstGeom>
          <a:noFill/>
        </p:spPr>
        <p:txBody>
          <a:bodyPr wrap="square" rtlCol="0">
            <a:spAutoFit/>
          </a:bodyPr>
          <a:lstStyle/>
          <a:p>
            <a:pPr algn="ctr"/>
            <a:r>
              <a:rPr lang="en-US" sz="4400" dirty="0"/>
              <a:t>Export to Excel</a:t>
            </a:r>
          </a:p>
        </p:txBody>
      </p:sp>
      <p:pic>
        <p:nvPicPr>
          <p:cNvPr id="2" name="Picture 1">
            <a:extLst>
              <a:ext uri="{FF2B5EF4-FFF2-40B4-BE49-F238E27FC236}">
                <a16:creationId xmlns:a16="http://schemas.microsoft.com/office/drawing/2014/main" id="{2514A2F7-63CC-4A42-9B28-9ECF3357813E}"/>
              </a:ext>
            </a:extLst>
          </p:cNvPr>
          <p:cNvPicPr>
            <a:picLocks noChangeAspect="1"/>
          </p:cNvPicPr>
          <p:nvPr/>
        </p:nvPicPr>
        <p:blipFill>
          <a:blip r:embed="rId2"/>
          <a:stretch>
            <a:fillRect/>
          </a:stretch>
        </p:blipFill>
        <p:spPr>
          <a:xfrm>
            <a:off x="173339" y="659568"/>
            <a:ext cx="11489009" cy="6020822"/>
          </a:xfrm>
          <a:prstGeom prst="rect">
            <a:avLst/>
          </a:prstGeom>
        </p:spPr>
      </p:pic>
    </p:spTree>
    <p:extLst>
      <p:ext uri="{BB962C8B-B14F-4D97-AF65-F5344CB8AC3E}">
        <p14:creationId xmlns:p14="http://schemas.microsoft.com/office/powerpoint/2010/main" val="244787275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F9E721-C1F2-480D-815E-C029BBBCF460}"/>
              </a:ext>
            </a:extLst>
          </p:cNvPr>
          <p:cNvSpPr txBox="1"/>
          <p:nvPr/>
        </p:nvSpPr>
        <p:spPr>
          <a:xfrm>
            <a:off x="1970862" y="0"/>
            <a:ext cx="4020206" cy="769441"/>
          </a:xfrm>
          <a:prstGeom prst="rect">
            <a:avLst/>
          </a:prstGeom>
          <a:noFill/>
        </p:spPr>
        <p:txBody>
          <a:bodyPr wrap="square" rtlCol="0">
            <a:spAutoFit/>
          </a:bodyPr>
          <a:lstStyle/>
          <a:p>
            <a:pPr algn="ctr"/>
            <a:r>
              <a:rPr lang="en-US" sz="4400" dirty="0"/>
              <a:t>Export to CSV</a:t>
            </a:r>
          </a:p>
        </p:txBody>
      </p:sp>
      <p:pic>
        <p:nvPicPr>
          <p:cNvPr id="5" name="Picture 4">
            <a:extLst>
              <a:ext uri="{FF2B5EF4-FFF2-40B4-BE49-F238E27FC236}">
                <a16:creationId xmlns:a16="http://schemas.microsoft.com/office/drawing/2014/main" id="{50F72220-FFBB-47A2-963C-BEADDE987EEF}"/>
              </a:ext>
            </a:extLst>
          </p:cNvPr>
          <p:cNvPicPr>
            <a:picLocks noChangeAspect="1"/>
          </p:cNvPicPr>
          <p:nvPr/>
        </p:nvPicPr>
        <p:blipFill>
          <a:blip r:embed="rId2"/>
          <a:stretch>
            <a:fillRect/>
          </a:stretch>
        </p:blipFill>
        <p:spPr>
          <a:xfrm>
            <a:off x="359764" y="713566"/>
            <a:ext cx="11824038" cy="5597293"/>
          </a:xfrm>
          <a:prstGeom prst="rect">
            <a:avLst/>
          </a:prstGeom>
        </p:spPr>
      </p:pic>
    </p:spTree>
    <p:extLst>
      <p:ext uri="{BB962C8B-B14F-4D97-AF65-F5344CB8AC3E}">
        <p14:creationId xmlns:p14="http://schemas.microsoft.com/office/powerpoint/2010/main" val="14940692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4A4F8C-9301-4B77-9C08-75EFA6EE09D0}"/>
              </a:ext>
            </a:extLst>
          </p:cNvPr>
          <p:cNvPicPr>
            <a:picLocks noChangeAspect="1"/>
          </p:cNvPicPr>
          <p:nvPr/>
        </p:nvPicPr>
        <p:blipFill>
          <a:blip r:embed="rId2"/>
          <a:stretch>
            <a:fillRect/>
          </a:stretch>
        </p:blipFill>
        <p:spPr>
          <a:xfrm>
            <a:off x="423760" y="166255"/>
            <a:ext cx="11308352" cy="6504709"/>
          </a:xfrm>
          <a:prstGeom prst="rect">
            <a:avLst/>
          </a:prstGeom>
        </p:spPr>
      </p:pic>
    </p:spTree>
    <p:extLst>
      <p:ext uri="{BB962C8B-B14F-4D97-AF65-F5344CB8AC3E}">
        <p14:creationId xmlns:p14="http://schemas.microsoft.com/office/powerpoint/2010/main" val="414126901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A6F4EC-9E4B-481E-BE2B-BBE0CD3C28EC}"/>
              </a:ext>
            </a:extLst>
          </p:cNvPr>
          <p:cNvSpPr txBox="1"/>
          <p:nvPr/>
        </p:nvSpPr>
        <p:spPr>
          <a:xfrm>
            <a:off x="1858779" y="2038662"/>
            <a:ext cx="7180289" cy="2308324"/>
          </a:xfrm>
          <a:prstGeom prst="rect">
            <a:avLst/>
          </a:prstGeom>
          <a:noFill/>
        </p:spPr>
        <p:txBody>
          <a:bodyPr wrap="square" rtlCol="0">
            <a:spAutoFit/>
          </a:bodyPr>
          <a:lstStyle/>
          <a:p>
            <a:r>
              <a:rPr lang="en-US" sz="4800" dirty="0"/>
              <a:t>Discussion: How would you group data for School Information?</a:t>
            </a:r>
          </a:p>
        </p:txBody>
      </p:sp>
    </p:spTree>
    <p:extLst>
      <p:ext uri="{BB962C8B-B14F-4D97-AF65-F5344CB8AC3E}">
        <p14:creationId xmlns:p14="http://schemas.microsoft.com/office/powerpoint/2010/main" val="158201264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5">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65E93BA-702B-4B84-B947-49D21476B38C}"/>
              </a:ext>
            </a:extLst>
          </p:cNvPr>
          <p:cNvSpPr txBox="1"/>
          <p:nvPr/>
        </p:nvSpPr>
        <p:spPr>
          <a:xfrm>
            <a:off x="3045368" y="2043663"/>
            <a:ext cx="6105194" cy="2031055"/>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7200" kern="1200" dirty="0">
                <a:solidFill>
                  <a:srgbClr val="FFFFFF"/>
                </a:solidFill>
                <a:latin typeface="+mj-lt"/>
                <a:ea typeface="+mj-ea"/>
                <a:cs typeface="+mj-cs"/>
              </a:rPr>
              <a:t>ES4PS</a:t>
            </a:r>
          </a:p>
        </p:txBody>
      </p:sp>
    </p:spTree>
    <p:extLst>
      <p:ext uri="{BB962C8B-B14F-4D97-AF65-F5344CB8AC3E}">
        <p14:creationId xmlns:p14="http://schemas.microsoft.com/office/powerpoint/2010/main" val="171612663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A73B599-15ED-4D3E-A3D8-0E88321E7D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890"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02239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909A4D-A7F4-4E4F-B82A-2602D3C68BB1}"/>
              </a:ext>
            </a:extLst>
          </p:cNvPr>
          <p:cNvPicPr>
            <a:picLocks noChangeAspect="1"/>
          </p:cNvPicPr>
          <p:nvPr/>
        </p:nvPicPr>
        <p:blipFill>
          <a:blip r:embed="rId2"/>
          <a:stretch>
            <a:fillRect/>
          </a:stretch>
        </p:blipFill>
        <p:spPr>
          <a:xfrm>
            <a:off x="643467" y="893573"/>
            <a:ext cx="10905066" cy="5070854"/>
          </a:xfrm>
          <a:prstGeom prst="rect">
            <a:avLst/>
          </a:prstGeom>
        </p:spPr>
      </p:pic>
    </p:spTree>
    <p:extLst>
      <p:ext uri="{BB962C8B-B14F-4D97-AF65-F5344CB8AC3E}">
        <p14:creationId xmlns:p14="http://schemas.microsoft.com/office/powerpoint/2010/main" val="173787476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82838F-A87D-4935-A013-7D9372C41BB6}"/>
              </a:ext>
            </a:extLst>
          </p:cNvPr>
          <p:cNvPicPr>
            <a:picLocks noChangeAspect="1"/>
          </p:cNvPicPr>
          <p:nvPr/>
        </p:nvPicPr>
        <p:blipFill rotWithShape="1">
          <a:blip r:embed="rId2"/>
          <a:srcRect l="1293" r="13375" b="1"/>
          <a:stretch/>
        </p:blipFill>
        <p:spPr>
          <a:xfrm>
            <a:off x="20" y="10"/>
            <a:ext cx="12191980" cy="6857990"/>
          </a:xfrm>
          <a:prstGeom prst="rect">
            <a:avLst/>
          </a:prstGeom>
        </p:spPr>
      </p:pic>
    </p:spTree>
    <p:extLst>
      <p:ext uri="{BB962C8B-B14F-4D97-AF65-F5344CB8AC3E}">
        <p14:creationId xmlns:p14="http://schemas.microsoft.com/office/powerpoint/2010/main" val="291782085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B31C5C-74E2-4BFD-9F0C-103CBB1BF251}"/>
              </a:ext>
            </a:extLst>
          </p:cNvPr>
          <p:cNvPicPr>
            <a:picLocks noChangeAspect="1"/>
          </p:cNvPicPr>
          <p:nvPr/>
        </p:nvPicPr>
        <p:blipFill>
          <a:blip r:embed="rId2"/>
          <a:stretch>
            <a:fillRect/>
          </a:stretch>
        </p:blipFill>
        <p:spPr>
          <a:xfrm>
            <a:off x="467428" y="690905"/>
            <a:ext cx="11257143" cy="5476190"/>
          </a:xfrm>
          <a:prstGeom prst="rect">
            <a:avLst/>
          </a:prstGeom>
        </p:spPr>
      </p:pic>
    </p:spTree>
    <p:extLst>
      <p:ext uri="{BB962C8B-B14F-4D97-AF65-F5344CB8AC3E}">
        <p14:creationId xmlns:p14="http://schemas.microsoft.com/office/powerpoint/2010/main" val="251846565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642F4B-19E3-4ED3-A280-1CD72DC045E9}"/>
              </a:ext>
            </a:extLst>
          </p:cNvPr>
          <p:cNvPicPr>
            <a:picLocks noChangeAspect="1"/>
          </p:cNvPicPr>
          <p:nvPr/>
        </p:nvPicPr>
        <p:blipFill>
          <a:blip r:embed="rId2"/>
          <a:stretch>
            <a:fillRect/>
          </a:stretch>
        </p:blipFill>
        <p:spPr>
          <a:xfrm>
            <a:off x="700487" y="1230822"/>
            <a:ext cx="9733478" cy="4691676"/>
          </a:xfrm>
          <a:prstGeom prst="rect">
            <a:avLst/>
          </a:prstGeom>
        </p:spPr>
      </p:pic>
      <p:sp>
        <p:nvSpPr>
          <p:cNvPr id="3" name="TextBox 2">
            <a:extLst>
              <a:ext uri="{FF2B5EF4-FFF2-40B4-BE49-F238E27FC236}">
                <a16:creationId xmlns:a16="http://schemas.microsoft.com/office/drawing/2014/main" id="{3F23F5D4-4CC8-45FA-8ABA-246C519EBB54}"/>
              </a:ext>
            </a:extLst>
          </p:cNvPr>
          <p:cNvSpPr txBox="1"/>
          <p:nvPr/>
        </p:nvSpPr>
        <p:spPr>
          <a:xfrm>
            <a:off x="728622" y="304800"/>
            <a:ext cx="7921528" cy="646331"/>
          </a:xfrm>
          <a:prstGeom prst="rect">
            <a:avLst/>
          </a:prstGeom>
          <a:noFill/>
        </p:spPr>
        <p:txBody>
          <a:bodyPr wrap="square" rtlCol="0">
            <a:spAutoFit/>
          </a:bodyPr>
          <a:lstStyle/>
          <a:p>
            <a:r>
              <a:rPr lang="en-US" dirty="0">
                <a:hlinkClick r:id="rId3"/>
              </a:rPr>
              <a:t>https://www.gadoe.org/School-Improvement/Federal-Programs/Pages/Allocations_and_Proportionate_Share_Archive.aspx</a:t>
            </a:r>
            <a:endParaRPr lang="en-US" dirty="0"/>
          </a:p>
        </p:txBody>
      </p:sp>
    </p:spTree>
    <p:extLst>
      <p:ext uri="{BB962C8B-B14F-4D97-AF65-F5344CB8AC3E}">
        <p14:creationId xmlns:p14="http://schemas.microsoft.com/office/powerpoint/2010/main" val="2045789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ell phone&#10;&#10;Description automatically generated">
            <a:extLst>
              <a:ext uri="{FF2B5EF4-FFF2-40B4-BE49-F238E27FC236}">
                <a16:creationId xmlns:a16="http://schemas.microsoft.com/office/drawing/2014/main" id="{91A3DCC8-A5F4-4CC3-BF8A-6CA4FFE4B0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471937"/>
            <a:ext cx="5735782" cy="5857532"/>
          </a:xfrm>
          <a:prstGeom prst="rect">
            <a:avLst/>
          </a:prstGeom>
        </p:spPr>
      </p:pic>
    </p:spTree>
    <p:extLst>
      <p:ext uri="{BB962C8B-B14F-4D97-AF65-F5344CB8AC3E}">
        <p14:creationId xmlns:p14="http://schemas.microsoft.com/office/powerpoint/2010/main" val="233875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B5DE499-E30E-4ACD-AC26-24CF34C38D38}"/>
              </a:ext>
            </a:extLst>
          </p:cNvPr>
          <p:cNvPicPr>
            <a:picLocks noChangeAspect="1"/>
          </p:cNvPicPr>
          <p:nvPr/>
        </p:nvPicPr>
        <p:blipFill>
          <a:blip r:embed="rId2"/>
          <a:stretch>
            <a:fillRect/>
          </a:stretch>
        </p:blipFill>
        <p:spPr>
          <a:xfrm>
            <a:off x="1096000" y="752809"/>
            <a:ext cx="10000000" cy="5352381"/>
          </a:xfrm>
          <a:prstGeom prst="rect">
            <a:avLst/>
          </a:prstGeom>
        </p:spPr>
      </p:pic>
    </p:spTree>
    <p:extLst>
      <p:ext uri="{BB962C8B-B14F-4D97-AF65-F5344CB8AC3E}">
        <p14:creationId xmlns:p14="http://schemas.microsoft.com/office/powerpoint/2010/main" val="203399553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5">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65E93BA-702B-4B84-B947-49D21476B38C}"/>
              </a:ext>
            </a:extLst>
          </p:cNvPr>
          <p:cNvSpPr txBox="1"/>
          <p:nvPr/>
        </p:nvSpPr>
        <p:spPr>
          <a:xfrm>
            <a:off x="3045368" y="2043663"/>
            <a:ext cx="6105194" cy="2031055"/>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7200" dirty="0">
                <a:solidFill>
                  <a:srgbClr val="FFFFFF"/>
                </a:solidFill>
                <a:latin typeface="+mj-lt"/>
                <a:ea typeface="+mj-ea"/>
                <a:cs typeface="+mj-cs"/>
              </a:rPr>
              <a:t>PL (Professional Learning)</a:t>
            </a:r>
            <a:endParaRPr lang="en-US" sz="7200" kern="1200" dirty="0">
              <a:solidFill>
                <a:srgbClr val="FFFFFF"/>
              </a:solidFill>
              <a:latin typeface="+mj-lt"/>
              <a:ea typeface="+mj-ea"/>
              <a:cs typeface="+mj-cs"/>
            </a:endParaRPr>
          </a:p>
        </p:txBody>
      </p:sp>
    </p:spTree>
    <p:extLst>
      <p:ext uri="{BB962C8B-B14F-4D97-AF65-F5344CB8AC3E}">
        <p14:creationId xmlns:p14="http://schemas.microsoft.com/office/powerpoint/2010/main" val="44388941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D4C127-A0A2-4E5F-8D2E-A30200362631}"/>
              </a:ext>
            </a:extLst>
          </p:cNvPr>
          <p:cNvPicPr>
            <a:picLocks noChangeAspect="1"/>
          </p:cNvPicPr>
          <p:nvPr/>
        </p:nvPicPr>
        <p:blipFill>
          <a:blip r:embed="rId2"/>
          <a:stretch>
            <a:fillRect/>
          </a:stretch>
        </p:blipFill>
        <p:spPr>
          <a:xfrm>
            <a:off x="0" y="1045937"/>
            <a:ext cx="12192000" cy="4766126"/>
          </a:xfrm>
          <a:prstGeom prst="rect">
            <a:avLst/>
          </a:prstGeom>
        </p:spPr>
      </p:pic>
      <p:sp>
        <p:nvSpPr>
          <p:cNvPr id="3" name="TextBox 2">
            <a:extLst>
              <a:ext uri="{FF2B5EF4-FFF2-40B4-BE49-F238E27FC236}">
                <a16:creationId xmlns:a16="http://schemas.microsoft.com/office/drawing/2014/main" id="{94692955-AFDE-4D6B-8022-B70B138BD7FE}"/>
              </a:ext>
            </a:extLst>
          </p:cNvPr>
          <p:cNvSpPr txBox="1"/>
          <p:nvPr/>
        </p:nvSpPr>
        <p:spPr>
          <a:xfrm>
            <a:off x="623455" y="207818"/>
            <a:ext cx="11139054" cy="584775"/>
          </a:xfrm>
          <a:prstGeom prst="rect">
            <a:avLst/>
          </a:prstGeom>
          <a:noFill/>
        </p:spPr>
        <p:txBody>
          <a:bodyPr wrap="square" rtlCol="0">
            <a:spAutoFit/>
          </a:bodyPr>
          <a:lstStyle/>
          <a:p>
            <a:r>
              <a:rPr lang="en-US" sz="3200" dirty="0"/>
              <a:t>One way to get to PL – two other ways will be discussed later.</a:t>
            </a:r>
          </a:p>
        </p:txBody>
      </p:sp>
    </p:spTree>
    <p:extLst>
      <p:ext uri="{BB962C8B-B14F-4D97-AF65-F5344CB8AC3E}">
        <p14:creationId xmlns:p14="http://schemas.microsoft.com/office/powerpoint/2010/main" val="121565633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530718-83CE-46A2-96CC-62B873B13455}"/>
              </a:ext>
            </a:extLst>
          </p:cNvPr>
          <p:cNvPicPr>
            <a:picLocks noChangeAspect="1"/>
          </p:cNvPicPr>
          <p:nvPr/>
        </p:nvPicPr>
        <p:blipFill>
          <a:blip r:embed="rId2"/>
          <a:stretch>
            <a:fillRect/>
          </a:stretch>
        </p:blipFill>
        <p:spPr>
          <a:xfrm>
            <a:off x="0" y="1050636"/>
            <a:ext cx="12192000" cy="4756728"/>
          </a:xfrm>
          <a:prstGeom prst="rect">
            <a:avLst/>
          </a:prstGeom>
        </p:spPr>
      </p:pic>
    </p:spTree>
    <p:extLst>
      <p:ext uri="{BB962C8B-B14F-4D97-AF65-F5344CB8AC3E}">
        <p14:creationId xmlns:p14="http://schemas.microsoft.com/office/powerpoint/2010/main" val="148224815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771521FB-3A68-4989-A642-E112598D4E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763" y="0"/>
            <a:ext cx="111664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25983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5">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65E93BA-702B-4B84-B947-49D21476B38C}"/>
              </a:ext>
            </a:extLst>
          </p:cNvPr>
          <p:cNvSpPr txBox="1"/>
          <p:nvPr/>
        </p:nvSpPr>
        <p:spPr>
          <a:xfrm>
            <a:off x="3045368" y="2043663"/>
            <a:ext cx="6105194" cy="2031055"/>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7200" kern="1200" dirty="0">
                <a:solidFill>
                  <a:srgbClr val="FFFFFF"/>
                </a:solidFill>
                <a:latin typeface="+mj-lt"/>
                <a:ea typeface="+mj-ea"/>
                <a:cs typeface="+mj-cs"/>
              </a:rPr>
              <a:t>TKES/LKES</a:t>
            </a:r>
          </a:p>
        </p:txBody>
      </p:sp>
    </p:spTree>
    <p:extLst>
      <p:ext uri="{BB962C8B-B14F-4D97-AF65-F5344CB8AC3E}">
        <p14:creationId xmlns:p14="http://schemas.microsoft.com/office/powerpoint/2010/main" val="414487379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50B6E7-09B8-4673-9D2B-8E36D56181D3}"/>
              </a:ext>
            </a:extLst>
          </p:cNvPr>
          <p:cNvPicPr>
            <a:picLocks noChangeAspect="1"/>
          </p:cNvPicPr>
          <p:nvPr/>
        </p:nvPicPr>
        <p:blipFill rotWithShape="1">
          <a:blip r:embed="rId2"/>
          <a:srcRect r="3112" b="1"/>
          <a:stretch/>
        </p:blipFill>
        <p:spPr>
          <a:xfrm>
            <a:off x="20" y="10"/>
            <a:ext cx="12191980" cy="6857990"/>
          </a:xfrm>
          <a:prstGeom prst="rect">
            <a:avLst/>
          </a:prstGeom>
        </p:spPr>
      </p:pic>
    </p:spTree>
    <p:extLst>
      <p:ext uri="{BB962C8B-B14F-4D97-AF65-F5344CB8AC3E}">
        <p14:creationId xmlns:p14="http://schemas.microsoft.com/office/powerpoint/2010/main" val="424524206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6F21AB-8568-465B-8042-5548536C5591}"/>
              </a:ext>
            </a:extLst>
          </p:cNvPr>
          <p:cNvPicPr>
            <a:picLocks noChangeAspect="1"/>
          </p:cNvPicPr>
          <p:nvPr/>
        </p:nvPicPr>
        <p:blipFill rotWithShape="1">
          <a:blip r:embed="rId2"/>
          <a:srcRect r="4446" b="1"/>
          <a:stretch/>
        </p:blipFill>
        <p:spPr>
          <a:xfrm>
            <a:off x="20" y="10"/>
            <a:ext cx="12191980" cy="6857990"/>
          </a:xfrm>
          <a:prstGeom prst="rect">
            <a:avLst/>
          </a:prstGeom>
        </p:spPr>
      </p:pic>
    </p:spTree>
    <p:extLst>
      <p:ext uri="{BB962C8B-B14F-4D97-AF65-F5344CB8AC3E}">
        <p14:creationId xmlns:p14="http://schemas.microsoft.com/office/powerpoint/2010/main" val="312445871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890798-4235-45F5-AFB0-65D56AA10F31}"/>
              </a:ext>
            </a:extLst>
          </p:cNvPr>
          <p:cNvPicPr>
            <a:picLocks noChangeAspect="1"/>
          </p:cNvPicPr>
          <p:nvPr/>
        </p:nvPicPr>
        <p:blipFill rotWithShape="1">
          <a:blip r:embed="rId2"/>
          <a:srcRect r="6666"/>
          <a:stretch/>
        </p:blipFill>
        <p:spPr>
          <a:xfrm>
            <a:off x="20" y="10"/>
            <a:ext cx="12191980" cy="6857990"/>
          </a:xfrm>
          <a:prstGeom prst="rect">
            <a:avLst/>
          </a:prstGeom>
        </p:spPr>
      </p:pic>
    </p:spTree>
    <p:extLst>
      <p:ext uri="{BB962C8B-B14F-4D97-AF65-F5344CB8AC3E}">
        <p14:creationId xmlns:p14="http://schemas.microsoft.com/office/powerpoint/2010/main" val="423672317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45484C-A583-481B-8DAF-435866BCD2E9}"/>
              </a:ext>
            </a:extLst>
          </p:cNvPr>
          <p:cNvPicPr>
            <a:picLocks noChangeAspect="1"/>
          </p:cNvPicPr>
          <p:nvPr/>
        </p:nvPicPr>
        <p:blipFill rotWithShape="1">
          <a:blip r:embed="rId2"/>
          <a:srcRect r="3112" b="1"/>
          <a:stretch/>
        </p:blipFill>
        <p:spPr>
          <a:xfrm>
            <a:off x="20" y="10"/>
            <a:ext cx="12191980" cy="6857990"/>
          </a:xfrm>
          <a:prstGeom prst="rect">
            <a:avLst/>
          </a:prstGeom>
        </p:spPr>
      </p:pic>
    </p:spTree>
    <p:extLst>
      <p:ext uri="{BB962C8B-B14F-4D97-AF65-F5344CB8AC3E}">
        <p14:creationId xmlns:p14="http://schemas.microsoft.com/office/powerpoint/2010/main" val="419192136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707BC4-FEB6-411B-A965-644837B38EE2}"/>
              </a:ext>
            </a:extLst>
          </p:cNvPr>
          <p:cNvPicPr>
            <a:picLocks noChangeAspect="1"/>
          </p:cNvPicPr>
          <p:nvPr/>
        </p:nvPicPr>
        <p:blipFill rotWithShape="1">
          <a:blip r:embed="rId2"/>
          <a:srcRect r="4890" b="1"/>
          <a:stretch/>
        </p:blipFill>
        <p:spPr>
          <a:xfrm>
            <a:off x="20" y="10"/>
            <a:ext cx="12191980" cy="6857990"/>
          </a:xfrm>
          <a:prstGeom prst="rect">
            <a:avLst/>
          </a:prstGeom>
        </p:spPr>
      </p:pic>
    </p:spTree>
    <p:extLst>
      <p:ext uri="{BB962C8B-B14F-4D97-AF65-F5344CB8AC3E}">
        <p14:creationId xmlns:p14="http://schemas.microsoft.com/office/powerpoint/2010/main" val="2835249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DF7204B-9349-4174-948F-480243A33C37}"/>
              </a:ext>
            </a:extLst>
          </p:cNvPr>
          <p:cNvPicPr>
            <a:picLocks noChangeAspect="1"/>
          </p:cNvPicPr>
          <p:nvPr/>
        </p:nvPicPr>
        <p:blipFill>
          <a:blip r:embed="rId2"/>
          <a:stretch>
            <a:fillRect/>
          </a:stretch>
        </p:blipFill>
        <p:spPr>
          <a:xfrm>
            <a:off x="834095" y="543285"/>
            <a:ext cx="10523809" cy="5771429"/>
          </a:xfrm>
          <a:prstGeom prst="rect">
            <a:avLst/>
          </a:prstGeom>
        </p:spPr>
      </p:pic>
    </p:spTree>
    <p:extLst>
      <p:ext uri="{BB962C8B-B14F-4D97-AF65-F5344CB8AC3E}">
        <p14:creationId xmlns:p14="http://schemas.microsoft.com/office/powerpoint/2010/main" val="214229001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6FF91E-8521-479B-8A7F-7382DB67EAC8}"/>
              </a:ext>
            </a:extLst>
          </p:cNvPr>
          <p:cNvPicPr>
            <a:picLocks noChangeAspect="1"/>
          </p:cNvPicPr>
          <p:nvPr/>
        </p:nvPicPr>
        <p:blipFill>
          <a:blip r:embed="rId2"/>
          <a:stretch>
            <a:fillRect/>
          </a:stretch>
        </p:blipFill>
        <p:spPr>
          <a:xfrm>
            <a:off x="543619" y="429000"/>
            <a:ext cx="11104762" cy="6000000"/>
          </a:xfrm>
          <a:prstGeom prst="rect">
            <a:avLst/>
          </a:prstGeom>
        </p:spPr>
      </p:pic>
    </p:spTree>
    <p:extLst>
      <p:ext uri="{BB962C8B-B14F-4D97-AF65-F5344CB8AC3E}">
        <p14:creationId xmlns:p14="http://schemas.microsoft.com/office/powerpoint/2010/main" val="155425485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F3BFBD46-5A39-44BD-9144-3266D524A162}"/>
              </a:ext>
            </a:extLst>
          </p:cNvPr>
          <p:cNvPicPr>
            <a:picLocks noChangeAspect="1"/>
          </p:cNvPicPr>
          <p:nvPr/>
        </p:nvPicPr>
        <p:blipFill rotWithShape="1">
          <a:blip r:embed="rId2"/>
          <a:srcRect r="3112" b="1"/>
          <a:stretch/>
        </p:blipFill>
        <p:spPr>
          <a:xfrm>
            <a:off x="20" y="10"/>
            <a:ext cx="12191980" cy="6857990"/>
          </a:xfrm>
          <a:prstGeom prst="rect">
            <a:avLst/>
          </a:prstGeom>
        </p:spPr>
      </p:pic>
    </p:spTree>
    <p:extLst>
      <p:ext uri="{BB962C8B-B14F-4D97-AF65-F5344CB8AC3E}">
        <p14:creationId xmlns:p14="http://schemas.microsoft.com/office/powerpoint/2010/main" val="373378345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5">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65E93BA-702B-4B84-B947-49D21476B38C}"/>
              </a:ext>
            </a:extLst>
          </p:cNvPr>
          <p:cNvSpPr txBox="1"/>
          <p:nvPr/>
        </p:nvSpPr>
        <p:spPr>
          <a:xfrm>
            <a:off x="3045368" y="2043663"/>
            <a:ext cx="6105194" cy="2031055"/>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7200" kern="1200" dirty="0">
                <a:solidFill>
                  <a:srgbClr val="FFFFFF"/>
                </a:solidFill>
                <a:latin typeface="+mj-lt"/>
                <a:ea typeface="+mj-ea"/>
                <a:cs typeface="+mj-cs"/>
              </a:rPr>
              <a:t>Request Services</a:t>
            </a:r>
          </a:p>
        </p:txBody>
      </p:sp>
    </p:spTree>
    <p:extLst>
      <p:ext uri="{BB962C8B-B14F-4D97-AF65-F5344CB8AC3E}">
        <p14:creationId xmlns:p14="http://schemas.microsoft.com/office/powerpoint/2010/main" val="199948074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3295B9-A407-4379-9276-7AD98665582A}"/>
              </a:ext>
            </a:extLst>
          </p:cNvPr>
          <p:cNvPicPr>
            <a:picLocks noChangeAspect="1"/>
          </p:cNvPicPr>
          <p:nvPr/>
        </p:nvPicPr>
        <p:blipFill rotWithShape="1">
          <a:blip r:embed="rId2"/>
          <a:srcRect l="9045" r="13622" b="1"/>
          <a:stretch/>
        </p:blipFill>
        <p:spPr>
          <a:xfrm>
            <a:off x="20" y="10"/>
            <a:ext cx="12191980" cy="6857990"/>
          </a:xfrm>
          <a:prstGeom prst="rect">
            <a:avLst/>
          </a:prstGeom>
        </p:spPr>
      </p:pic>
    </p:spTree>
    <p:extLst>
      <p:ext uri="{BB962C8B-B14F-4D97-AF65-F5344CB8AC3E}">
        <p14:creationId xmlns:p14="http://schemas.microsoft.com/office/powerpoint/2010/main" val="289793293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824A536-2028-42EA-B25A-1704D6C84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88" y="519113"/>
            <a:ext cx="10868025" cy="581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10107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5FB0C5-1DCA-438B-8DE4-8EEFD884122D}"/>
              </a:ext>
            </a:extLst>
          </p:cNvPr>
          <p:cNvPicPr>
            <a:picLocks noChangeAspect="1"/>
          </p:cNvPicPr>
          <p:nvPr/>
        </p:nvPicPr>
        <p:blipFill>
          <a:blip r:embed="rId2"/>
          <a:stretch>
            <a:fillRect/>
          </a:stretch>
        </p:blipFill>
        <p:spPr>
          <a:xfrm>
            <a:off x="0" y="548047"/>
            <a:ext cx="12161915" cy="5926495"/>
          </a:xfrm>
          <a:prstGeom prst="rect">
            <a:avLst/>
          </a:prstGeom>
        </p:spPr>
      </p:pic>
    </p:spTree>
    <p:extLst>
      <p:ext uri="{BB962C8B-B14F-4D97-AF65-F5344CB8AC3E}">
        <p14:creationId xmlns:p14="http://schemas.microsoft.com/office/powerpoint/2010/main" val="27896946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7F2637-84CA-477F-81AA-34BAAEB6272D}"/>
              </a:ext>
            </a:extLst>
          </p:cNvPr>
          <p:cNvPicPr>
            <a:picLocks noChangeAspect="1"/>
          </p:cNvPicPr>
          <p:nvPr/>
        </p:nvPicPr>
        <p:blipFill>
          <a:blip r:embed="rId2"/>
          <a:stretch>
            <a:fillRect/>
          </a:stretch>
        </p:blipFill>
        <p:spPr>
          <a:xfrm>
            <a:off x="643467" y="716364"/>
            <a:ext cx="10905066" cy="5425271"/>
          </a:xfrm>
          <a:prstGeom prst="rect">
            <a:avLst/>
          </a:prstGeom>
        </p:spPr>
      </p:pic>
    </p:spTree>
    <p:extLst>
      <p:ext uri="{BB962C8B-B14F-4D97-AF65-F5344CB8AC3E}">
        <p14:creationId xmlns:p14="http://schemas.microsoft.com/office/powerpoint/2010/main" val="313111137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8A7A41-15A4-4C91-8FDD-A124FB780FE8}"/>
              </a:ext>
            </a:extLst>
          </p:cNvPr>
          <p:cNvPicPr>
            <a:picLocks noChangeAspect="1"/>
          </p:cNvPicPr>
          <p:nvPr/>
        </p:nvPicPr>
        <p:blipFill>
          <a:blip r:embed="rId2"/>
          <a:stretch>
            <a:fillRect/>
          </a:stretch>
        </p:blipFill>
        <p:spPr>
          <a:xfrm>
            <a:off x="51305" y="105433"/>
            <a:ext cx="12089389" cy="6647133"/>
          </a:xfrm>
          <a:prstGeom prst="rect">
            <a:avLst/>
          </a:prstGeom>
        </p:spPr>
      </p:pic>
    </p:spTree>
    <p:extLst>
      <p:ext uri="{BB962C8B-B14F-4D97-AF65-F5344CB8AC3E}">
        <p14:creationId xmlns:p14="http://schemas.microsoft.com/office/powerpoint/2010/main" val="136618657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45A8DB-D679-4BB3-89C5-400D8C7DFFA9}"/>
              </a:ext>
            </a:extLst>
          </p:cNvPr>
          <p:cNvPicPr>
            <a:picLocks noChangeAspect="1"/>
          </p:cNvPicPr>
          <p:nvPr/>
        </p:nvPicPr>
        <p:blipFill>
          <a:blip r:embed="rId2"/>
          <a:stretch>
            <a:fillRect/>
          </a:stretch>
        </p:blipFill>
        <p:spPr>
          <a:xfrm>
            <a:off x="0" y="447595"/>
            <a:ext cx="12172361" cy="5953205"/>
          </a:xfrm>
          <a:prstGeom prst="rect">
            <a:avLst/>
          </a:prstGeom>
        </p:spPr>
      </p:pic>
    </p:spTree>
    <p:extLst>
      <p:ext uri="{BB962C8B-B14F-4D97-AF65-F5344CB8AC3E}">
        <p14:creationId xmlns:p14="http://schemas.microsoft.com/office/powerpoint/2010/main" val="149175551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1883C9-78F9-445C-B7B3-058F6FD53074}"/>
              </a:ext>
            </a:extLst>
          </p:cNvPr>
          <p:cNvPicPr>
            <a:picLocks noChangeAspect="1"/>
          </p:cNvPicPr>
          <p:nvPr/>
        </p:nvPicPr>
        <p:blipFill>
          <a:blip r:embed="rId2"/>
          <a:stretch>
            <a:fillRect/>
          </a:stretch>
        </p:blipFill>
        <p:spPr>
          <a:xfrm>
            <a:off x="248381" y="914714"/>
            <a:ext cx="11695238" cy="5028571"/>
          </a:xfrm>
          <a:prstGeom prst="rect">
            <a:avLst/>
          </a:prstGeom>
        </p:spPr>
      </p:pic>
    </p:spTree>
    <p:extLst>
      <p:ext uri="{BB962C8B-B14F-4D97-AF65-F5344CB8AC3E}">
        <p14:creationId xmlns:p14="http://schemas.microsoft.com/office/powerpoint/2010/main" val="2489125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201E466-E7E4-4811-B0D8-542DB7C5F3DE}"/>
              </a:ext>
            </a:extLst>
          </p:cNvPr>
          <p:cNvPicPr>
            <a:picLocks noChangeAspect="1"/>
          </p:cNvPicPr>
          <p:nvPr/>
        </p:nvPicPr>
        <p:blipFill>
          <a:blip r:embed="rId2"/>
          <a:stretch>
            <a:fillRect/>
          </a:stretch>
        </p:blipFill>
        <p:spPr>
          <a:xfrm>
            <a:off x="1296000" y="662333"/>
            <a:ext cx="9600000" cy="5533333"/>
          </a:xfrm>
          <a:prstGeom prst="rect">
            <a:avLst/>
          </a:prstGeom>
        </p:spPr>
      </p:pic>
    </p:spTree>
    <p:extLst>
      <p:ext uri="{BB962C8B-B14F-4D97-AF65-F5344CB8AC3E}">
        <p14:creationId xmlns:p14="http://schemas.microsoft.com/office/powerpoint/2010/main" val="222146506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5">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65E93BA-702B-4B84-B947-49D21476B38C}"/>
              </a:ext>
            </a:extLst>
          </p:cNvPr>
          <p:cNvSpPr txBox="1"/>
          <p:nvPr/>
        </p:nvSpPr>
        <p:spPr>
          <a:xfrm>
            <a:off x="3045368" y="2043663"/>
            <a:ext cx="6105194" cy="2031055"/>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7200" dirty="0">
                <a:solidFill>
                  <a:srgbClr val="FFFFFF"/>
                </a:solidFill>
                <a:latin typeface="+mj-lt"/>
                <a:ea typeface="+mj-ea"/>
                <a:cs typeface="+mj-cs"/>
              </a:rPr>
              <a:t>PBIS</a:t>
            </a:r>
            <a:endParaRPr lang="en-US" sz="7200" kern="1200" dirty="0">
              <a:solidFill>
                <a:srgbClr val="FFFFFF"/>
              </a:solidFill>
              <a:latin typeface="+mj-lt"/>
              <a:ea typeface="+mj-ea"/>
              <a:cs typeface="+mj-cs"/>
            </a:endParaRPr>
          </a:p>
        </p:txBody>
      </p:sp>
    </p:spTree>
    <p:extLst>
      <p:ext uri="{BB962C8B-B14F-4D97-AF65-F5344CB8AC3E}">
        <p14:creationId xmlns:p14="http://schemas.microsoft.com/office/powerpoint/2010/main" val="192191838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E82237-47C9-4E59-AABC-B5DCB6BF943A}"/>
              </a:ext>
            </a:extLst>
          </p:cNvPr>
          <p:cNvPicPr>
            <a:picLocks noChangeAspect="1"/>
          </p:cNvPicPr>
          <p:nvPr/>
        </p:nvPicPr>
        <p:blipFill>
          <a:blip r:embed="rId2"/>
          <a:stretch>
            <a:fillRect/>
          </a:stretch>
        </p:blipFill>
        <p:spPr>
          <a:xfrm>
            <a:off x="643467" y="811785"/>
            <a:ext cx="10905066" cy="5234430"/>
          </a:xfrm>
          <a:prstGeom prst="rect">
            <a:avLst/>
          </a:prstGeom>
        </p:spPr>
      </p:pic>
    </p:spTree>
    <p:extLst>
      <p:ext uri="{BB962C8B-B14F-4D97-AF65-F5344CB8AC3E}">
        <p14:creationId xmlns:p14="http://schemas.microsoft.com/office/powerpoint/2010/main" val="91852074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257DF1-4D93-4223-971E-E3330ED06765}"/>
              </a:ext>
            </a:extLst>
          </p:cNvPr>
          <p:cNvPicPr>
            <a:picLocks noChangeAspect="1"/>
          </p:cNvPicPr>
          <p:nvPr/>
        </p:nvPicPr>
        <p:blipFill rotWithShape="1">
          <a:blip r:embed="rId2"/>
          <a:srcRect l="5553" r="1" b="1"/>
          <a:stretch/>
        </p:blipFill>
        <p:spPr>
          <a:xfrm>
            <a:off x="643467" y="643467"/>
            <a:ext cx="10905066" cy="5571066"/>
          </a:xfrm>
          <a:prstGeom prst="rect">
            <a:avLst/>
          </a:prstGeom>
          <a:ln w="190500">
            <a:solidFill>
              <a:srgbClr val="FFFFFF"/>
            </a:solidFill>
            <a:miter lim="800000"/>
          </a:ln>
          <a:effectLst>
            <a:outerShdw blurRad="76200" dist="19050" dir="5400000" algn="t" rotWithShape="0">
              <a:prstClr val="black">
                <a:alpha val="55000"/>
              </a:prstClr>
            </a:outerShdw>
          </a:effectLst>
        </p:spPr>
      </p:pic>
    </p:spTree>
    <p:extLst>
      <p:ext uri="{BB962C8B-B14F-4D97-AF65-F5344CB8AC3E}">
        <p14:creationId xmlns:p14="http://schemas.microsoft.com/office/powerpoint/2010/main" val="188273549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8F7929-E99B-4533-8221-80DC57B3E3EF}"/>
              </a:ext>
            </a:extLst>
          </p:cNvPr>
          <p:cNvPicPr>
            <a:picLocks noChangeAspect="1"/>
          </p:cNvPicPr>
          <p:nvPr/>
        </p:nvPicPr>
        <p:blipFill>
          <a:blip r:embed="rId2"/>
          <a:stretch>
            <a:fillRect/>
          </a:stretch>
        </p:blipFill>
        <p:spPr>
          <a:xfrm>
            <a:off x="660815" y="643467"/>
            <a:ext cx="10870370" cy="5571066"/>
          </a:xfrm>
          <a:prstGeom prst="rect">
            <a:avLst/>
          </a:prstGeom>
        </p:spPr>
      </p:pic>
    </p:spTree>
    <p:extLst>
      <p:ext uri="{BB962C8B-B14F-4D97-AF65-F5344CB8AC3E}">
        <p14:creationId xmlns:p14="http://schemas.microsoft.com/office/powerpoint/2010/main" val="31699255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DE6E33-BA9C-4D00-9BDD-948707FC2010}"/>
              </a:ext>
            </a:extLst>
          </p:cNvPr>
          <p:cNvPicPr>
            <a:picLocks noChangeAspect="1"/>
          </p:cNvPicPr>
          <p:nvPr/>
        </p:nvPicPr>
        <p:blipFill rotWithShape="1">
          <a:blip r:embed="rId2"/>
          <a:srcRect r="2126" b="-1"/>
          <a:stretch/>
        </p:blipFill>
        <p:spPr>
          <a:xfrm>
            <a:off x="643467" y="643467"/>
            <a:ext cx="10905066" cy="5571066"/>
          </a:xfrm>
          <a:prstGeom prst="rect">
            <a:avLst/>
          </a:prstGeom>
        </p:spPr>
      </p:pic>
    </p:spTree>
    <p:extLst>
      <p:ext uri="{BB962C8B-B14F-4D97-AF65-F5344CB8AC3E}">
        <p14:creationId xmlns:p14="http://schemas.microsoft.com/office/powerpoint/2010/main" val="41077390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246432-9601-42EA-ABEC-0F1319184AE7}"/>
              </a:ext>
            </a:extLst>
          </p:cNvPr>
          <p:cNvPicPr>
            <a:picLocks noChangeAspect="1"/>
          </p:cNvPicPr>
          <p:nvPr/>
        </p:nvPicPr>
        <p:blipFill rotWithShape="1">
          <a:blip r:embed="rId2"/>
          <a:srcRect r="5333"/>
          <a:stretch/>
        </p:blipFill>
        <p:spPr>
          <a:xfrm>
            <a:off x="20" y="10"/>
            <a:ext cx="12191980" cy="6857990"/>
          </a:xfrm>
          <a:prstGeom prst="rect">
            <a:avLst/>
          </a:prstGeom>
        </p:spPr>
      </p:pic>
    </p:spTree>
    <p:extLst>
      <p:ext uri="{BB962C8B-B14F-4D97-AF65-F5344CB8AC3E}">
        <p14:creationId xmlns:p14="http://schemas.microsoft.com/office/powerpoint/2010/main" val="177226477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085402-7C1A-4FB7-AD51-43C3D410AC04}"/>
              </a:ext>
            </a:extLst>
          </p:cNvPr>
          <p:cNvPicPr>
            <a:picLocks noChangeAspect="1"/>
          </p:cNvPicPr>
          <p:nvPr/>
        </p:nvPicPr>
        <p:blipFill>
          <a:blip r:embed="rId2"/>
          <a:stretch>
            <a:fillRect/>
          </a:stretch>
        </p:blipFill>
        <p:spPr>
          <a:xfrm>
            <a:off x="864951" y="643467"/>
            <a:ext cx="10462097" cy="5571066"/>
          </a:xfrm>
          <a:prstGeom prst="rect">
            <a:avLst/>
          </a:prstGeom>
        </p:spPr>
      </p:pic>
    </p:spTree>
    <p:extLst>
      <p:ext uri="{BB962C8B-B14F-4D97-AF65-F5344CB8AC3E}">
        <p14:creationId xmlns:p14="http://schemas.microsoft.com/office/powerpoint/2010/main" val="83873635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9651E5-7BE7-4307-ACBE-6BB4710D5EED}"/>
              </a:ext>
            </a:extLst>
          </p:cNvPr>
          <p:cNvPicPr>
            <a:picLocks noChangeAspect="1"/>
          </p:cNvPicPr>
          <p:nvPr/>
        </p:nvPicPr>
        <p:blipFill>
          <a:blip r:embed="rId2"/>
          <a:stretch>
            <a:fillRect/>
          </a:stretch>
        </p:blipFill>
        <p:spPr>
          <a:xfrm>
            <a:off x="438857" y="600428"/>
            <a:ext cx="11314286" cy="5657143"/>
          </a:xfrm>
          <a:prstGeom prst="rect">
            <a:avLst/>
          </a:prstGeom>
        </p:spPr>
      </p:pic>
    </p:spTree>
    <p:extLst>
      <p:ext uri="{BB962C8B-B14F-4D97-AF65-F5344CB8AC3E}">
        <p14:creationId xmlns:p14="http://schemas.microsoft.com/office/powerpoint/2010/main" val="148431356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144BD0-4800-46CF-BC46-B67726073F59}"/>
              </a:ext>
            </a:extLst>
          </p:cNvPr>
          <p:cNvPicPr>
            <a:picLocks noChangeAspect="1"/>
          </p:cNvPicPr>
          <p:nvPr/>
        </p:nvPicPr>
        <p:blipFill>
          <a:blip r:embed="rId2"/>
          <a:stretch>
            <a:fillRect/>
          </a:stretch>
        </p:blipFill>
        <p:spPr>
          <a:xfrm>
            <a:off x="643467" y="716364"/>
            <a:ext cx="10905066" cy="5425271"/>
          </a:xfrm>
          <a:prstGeom prst="rect">
            <a:avLst/>
          </a:prstGeom>
        </p:spPr>
      </p:pic>
    </p:spTree>
    <p:extLst>
      <p:ext uri="{BB962C8B-B14F-4D97-AF65-F5344CB8AC3E}">
        <p14:creationId xmlns:p14="http://schemas.microsoft.com/office/powerpoint/2010/main" val="403237455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5">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65E93BA-702B-4B84-B947-49D21476B38C}"/>
              </a:ext>
            </a:extLst>
          </p:cNvPr>
          <p:cNvSpPr txBox="1"/>
          <p:nvPr/>
        </p:nvSpPr>
        <p:spPr>
          <a:xfrm>
            <a:off x="3045368" y="2043663"/>
            <a:ext cx="6105194" cy="2031055"/>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7200" dirty="0">
                <a:solidFill>
                  <a:srgbClr val="FFFFFF"/>
                </a:solidFill>
                <a:latin typeface="+mj-lt"/>
                <a:ea typeface="+mj-ea"/>
                <a:cs typeface="+mj-cs"/>
              </a:rPr>
              <a:t>MTSS</a:t>
            </a:r>
            <a:endParaRPr lang="en-US" sz="7200" kern="1200" dirty="0">
              <a:solidFill>
                <a:srgbClr val="FFFFFF"/>
              </a:solidFill>
              <a:latin typeface="+mj-lt"/>
              <a:ea typeface="+mj-ea"/>
              <a:cs typeface="+mj-cs"/>
            </a:endParaRPr>
          </a:p>
        </p:txBody>
      </p:sp>
    </p:spTree>
    <p:extLst>
      <p:ext uri="{BB962C8B-B14F-4D97-AF65-F5344CB8AC3E}">
        <p14:creationId xmlns:p14="http://schemas.microsoft.com/office/powerpoint/2010/main" val="2933597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5">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65E93BA-702B-4B84-B947-49D21476B38C}"/>
              </a:ext>
            </a:extLst>
          </p:cNvPr>
          <p:cNvSpPr txBox="1"/>
          <p:nvPr/>
        </p:nvSpPr>
        <p:spPr>
          <a:xfrm>
            <a:off x="3045368" y="2043663"/>
            <a:ext cx="6105194" cy="2031055"/>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7200" kern="1200" dirty="0">
                <a:solidFill>
                  <a:srgbClr val="FFFFFF"/>
                </a:solidFill>
                <a:latin typeface="+mj-lt"/>
                <a:ea typeface="+mj-ea"/>
                <a:cs typeface="+mj-cs"/>
              </a:rPr>
              <a:t>Student Profile Page</a:t>
            </a:r>
          </a:p>
        </p:txBody>
      </p:sp>
    </p:spTree>
    <p:extLst>
      <p:ext uri="{BB962C8B-B14F-4D97-AF65-F5344CB8AC3E}">
        <p14:creationId xmlns:p14="http://schemas.microsoft.com/office/powerpoint/2010/main" val="3434786899"/>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EA117C-2516-4A67-8E9A-77516711848D}"/>
              </a:ext>
            </a:extLst>
          </p:cNvPr>
          <p:cNvPicPr>
            <a:picLocks noChangeAspect="1"/>
          </p:cNvPicPr>
          <p:nvPr/>
        </p:nvPicPr>
        <p:blipFill rotWithShape="1">
          <a:blip r:embed="rId2"/>
          <a:srcRect b="2174"/>
          <a:stretch/>
        </p:blipFill>
        <p:spPr>
          <a:xfrm>
            <a:off x="20" y="10"/>
            <a:ext cx="12191980" cy="6857990"/>
          </a:xfrm>
          <a:prstGeom prst="rect">
            <a:avLst/>
          </a:prstGeom>
        </p:spPr>
      </p:pic>
    </p:spTree>
    <p:extLst>
      <p:ext uri="{BB962C8B-B14F-4D97-AF65-F5344CB8AC3E}">
        <p14:creationId xmlns:p14="http://schemas.microsoft.com/office/powerpoint/2010/main" val="29280165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D3594-AE04-4B0C-AAFC-E190BD91B5D6}"/>
              </a:ext>
            </a:extLst>
          </p:cNvPr>
          <p:cNvSpPr>
            <a:spLocks noGrp="1"/>
          </p:cNvSpPr>
          <p:nvPr>
            <p:ph type="title"/>
          </p:nvPr>
        </p:nvSpPr>
        <p:spPr/>
        <p:txBody>
          <a:bodyPr/>
          <a:lstStyle/>
          <a:p>
            <a:r>
              <a:rPr lang="en-US" dirty="0"/>
              <a:t>Landing Page</a:t>
            </a:r>
          </a:p>
        </p:txBody>
      </p:sp>
      <p:pic>
        <p:nvPicPr>
          <p:cNvPr id="4" name="Picture 3" descr="A screenshot of a social media post&#10;&#10;Description automatically generated">
            <a:extLst>
              <a:ext uri="{FF2B5EF4-FFF2-40B4-BE49-F238E27FC236}">
                <a16:creationId xmlns:a16="http://schemas.microsoft.com/office/drawing/2014/main" id="{09F8A172-CBC5-475C-B42A-192495B1DF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0688"/>
            <a:ext cx="12265822" cy="3837915"/>
          </a:xfrm>
          <a:prstGeom prst="rect">
            <a:avLst/>
          </a:prstGeom>
        </p:spPr>
      </p:pic>
    </p:spTree>
    <p:extLst>
      <p:ext uri="{BB962C8B-B14F-4D97-AF65-F5344CB8AC3E}">
        <p14:creationId xmlns:p14="http://schemas.microsoft.com/office/powerpoint/2010/main" val="242311644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1E043-19FD-426F-81BA-340795051EEC}"/>
              </a:ext>
            </a:extLst>
          </p:cNvPr>
          <p:cNvSpPr>
            <a:spLocks noGrp="1"/>
          </p:cNvSpPr>
          <p:nvPr>
            <p:ph type="title"/>
          </p:nvPr>
        </p:nvSpPr>
        <p:spPr>
          <a:xfrm>
            <a:off x="134800" y="1"/>
            <a:ext cx="10346803" cy="647114"/>
          </a:xfrm>
        </p:spPr>
        <p:txBody>
          <a:bodyPr>
            <a:normAutofit fontScale="90000"/>
          </a:bodyPr>
          <a:lstStyle/>
          <a:p>
            <a:r>
              <a:rPr lang="en-US" dirty="0"/>
              <a:t>Student Profile</a:t>
            </a:r>
          </a:p>
        </p:txBody>
      </p:sp>
      <p:pic>
        <p:nvPicPr>
          <p:cNvPr id="3" name="Picture 2">
            <a:extLst>
              <a:ext uri="{FF2B5EF4-FFF2-40B4-BE49-F238E27FC236}">
                <a16:creationId xmlns:a16="http://schemas.microsoft.com/office/drawing/2014/main" id="{1923F9E3-2DE3-4FC4-BA43-026B3A351129}"/>
              </a:ext>
            </a:extLst>
          </p:cNvPr>
          <p:cNvPicPr/>
          <p:nvPr/>
        </p:nvPicPr>
        <p:blipFill>
          <a:blip r:embed="rId2"/>
          <a:stretch>
            <a:fillRect/>
          </a:stretch>
        </p:blipFill>
        <p:spPr>
          <a:xfrm>
            <a:off x="1308295" y="492369"/>
            <a:ext cx="8981973" cy="6365631"/>
          </a:xfrm>
          <a:prstGeom prst="rect">
            <a:avLst/>
          </a:prstGeom>
        </p:spPr>
      </p:pic>
    </p:spTree>
    <p:extLst>
      <p:ext uri="{BB962C8B-B14F-4D97-AF65-F5344CB8AC3E}">
        <p14:creationId xmlns:p14="http://schemas.microsoft.com/office/powerpoint/2010/main" val="259601349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236A4-C942-42FE-989C-430AE1149889}"/>
              </a:ext>
            </a:extLst>
          </p:cNvPr>
          <p:cNvSpPr>
            <a:spLocks noGrp="1"/>
          </p:cNvSpPr>
          <p:nvPr>
            <p:ph type="title"/>
          </p:nvPr>
        </p:nvSpPr>
        <p:spPr>
          <a:xfrm>
            <a:off x="495300" y="203982"/>
            <a:ext cx="10515600" cy="732155"/>
          </a:xfrm>
        </p:spPr>
        <p:txBody>
          <a:bodyPr/>
          <a:lstStyle/>
          <a:p>
            <a:r>
              <a:rPr lang="en-US" dirty="0"/>
              <a:t>Team Members</a:t>
            </a:r>
          </a:p>
        </p:txBody>
      </p:sp>
      <p:pic>
        <p:nvPicPr>
          <p:cNvPr id="3" name="Picture 2">
            <a:extLst>
              <a:ext uri="{FF2B5EF4-FFF2-40B4-BE49-F238E27FC236}">
                <a16:creationId xmlns:a16="http://schemas.microsoft.com/office/drawing/2014/main" id="{81EA5909-FE62-4B07-A9EC-A7B37E59A9F1}"/>
              </a:ext>
            </a:extLst>
          </p:cNvPr>
          <p:cNvPicPr/>
          <p:nvPr/>
        </p:nvPicPr>
        <p:blipFill>
          <a:blip r:embed="rId2"/>
          <a:stretch>
            <a:fillRect/>
          </a:stretch>
        </p:blipFill>
        <p:spPr>
          <a:xfrm>
            <a:off x="815926" y="936137"/>
            <a:ext cx="10194974" cy="5717881"/>
          </a:xfrm>
          <a:prstGeom prst="rect">
            <a:avLst/>
          </a:prstGeom>
        </p:spPr>
      </p:pic>
    </p:spTree>
    <p:extLst>
      <p:ext uri="{BB962C8B-B14F-4D97-AF65-F5344CB8AC3E}">
        <p14:creationId xmlns:p14="http://schemas.microsoft.com/office/powerpoint/2010/main" val="93431016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AB868-1A9C-4EAB-A52F-7EC3AE7E9AF3}"/>
              </a:ext>
            </a:extLst>
          </p:cNvPr>
          <p:cNvSpPr>
            <a:spLocks noGrp="1"/>
          </p:cNvSpPr>
          <p:nvPr>
            <p:ph type="title"/>
          </p:nvPr>
        </p:nvSpPr>
        <p:spPr>
          <a:xfrm>
            <a:off x="838200" y="365126"/>
            <a:ext cx="10515600" cy="675884"/>
          </a:xfrm>
        </p:spPr>
        <p:txBody>
          <a:bodyPr>
            <a:normAutofit fontScale="90000"/>
          </a:bodyPr>
          <a:lstStyle/>
          <a:p>
            <a:r>
              <a:rPr lang="en-US" dirty="0"/>
              <a:t>Student Support Team (SST) Meeting</a:t>
            </a:r>
          </a:p>
        </p:txBody>
      </p:sp>
      <p:pic>
        <p:nvPicPr>
          <p:cNvPr id="3" name="Picture 2">
            <a:extLst>
              <a:ext uri="{FF2B5EF4-FFF2-40B4-BE49-F238E27FC236}">
                <a16:creationId xmlns:a16="http://schemas.microsoft.com/office/drawing/2014/main" id="{0E47B3FE-E411-4812-A6F0-C3A40030A908}"/>
              </a:ext>
            </a:extLst>
          </p:cNvPr>
          <p:cNvPicPr/>
          <p:nvPr/>
        </p:nvPicPr>
        <p:blipFill>
          <a:blip r:embed="rId2"/>
          <a:stretch>
            <a:fillRect/>
          </a:stretch>
        </p:blipFill>
        <p:spPr>
          <a:xfrm>
            <a:off x="1786597" y="928467"/>
            <a:ext cx="8932985" cy="5809957"/>
          </a:xfrm>
          <a:prstGeom prst="rect">
            <a:avLst/>
          </a:prstGeom>
        </p:spPr>
      </p:pic>
    </p:spTree>
    <p:extLst>
      <p:ext uri="{BB962C8B-B14F-4D97-AF65-F5344CB8AC3E}">
        <p14:creationId xmlns:p14="http://schemas.microsoft.com/office/powerpoint/2010/main" val="367677482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CD55-BDDB-437B-A422-11F9ECCBB73D}"/>
              </a:ext>
            </a:extLst>
          </p:cNvPr>
          <p:cNvSpPr>
            <a:spLocks noGrp="1"/>
          </p:cNvSpPr>
          <p:nvPr>
            <p:ph type="title"/>
          </p:nvPr>
        </p:nvSpPr>
        <p:spPr>
          <a:xfrm>
            <a:off x="838200" y="365125"/>
            <a:ext cx="10515600" cy="563343"/>
          </a:xfrm>
        </p:spPr>
        <p:txBody>
          <a:bodyPr>
            <a:normAutofit fontScale="90000"/>
          </a:bodyPr>
          <a:lstStyle/>
          <a:p>
            <a:r>
              <a:rPr lang="en-US" dirty="0"/>
              <a:t>State Assessments</a:t>
            </a:r>
          </a:p>
        </p:txBody>
      </p:sp>
      <p:pic>
        <p:nvPicPr>
          <p:cNvPr id="3" name="Picture 2">
            <a:extLst>
              <a:ext uri="{FF2B5EF4-FFF2-40B4-BE49-F238E27FC236}">
                <a16:creationId xmlns:a16="http://schemas.microsoft.com/office/drawing/2014/main" id="{CCF3177A-C0C3-4085-9B46-8720A50AAE0C}"/>
              </a:ext>
            </a:extLst>
          </p:cNvPr>
          <p:cNvPicPr/>
          <p:nvPr/>
        </p:nvPicPr>
        <p:blipFill>
          <a:blip r:embed="rId3"/>
          <a:stretch>
            <a:fillRect/>
          </a:stretch>
        </p:blipFill>
        <p:spPr>
          <a:xfrm>
            <a:off x="1491174" y="787790"/>
            <a:ext cx="9298745" cy="6070209"/>
          </a:xfrm>
          <a:prstGeom prst="rect">
            <a:avLst/>
          </a:prstGeom>
        </p:spPr>
      </p:pic>
    </p:spTree>
    <p:extLst>
      <p:ext uri="{BB962C8B-B14F-4D97-AF65-F5344CB8AC3E}">
        <p14:creationId xmlns:p14="http://schemas.microsoft.com/office/powerpoint/2010/main" val="215023740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E13D1-E297-412E-9909-AA071C30D31D}"/>
              </a:ext>
            </a:extLst>
          </p:cNvPr>
          <p:cNvSpPr>
            <a:spLocks noGrp="1"/>
          </p:cNvSpPr>
          <p:nvPr>
            <p:ph type="title"/>
          </p:nvPr>
        </p:nvSpPr>
        <p:spPr>
          <a:xfrm>
            <a:off x="457200" y="260252"/>
            <a:ext cx="10515600" cy="493004"/>
          </a:xfrm>
        </p:spPr>
        <p:txBody>
          <a:bodyPr>
            <a:normAutofit fontScale="90000"/>
          </a:bodyPr>
          <a:lstStyle/>
          <a:p>
            <a:r>
              <a:rPr lang="en-US" dirty="0"/>
              <a:t>Student Data</a:t>
            </a:r>
          </a:p>
        </p:txBody>
      </p:sp>
      <p:pic>
        <p:nvPicPr>
          <p:cNvPr id="3" name="Picture 2">
            <a:extLst>
              <a:ext uri="{FF2B5EF4-FFF2-40B4-BE49-F238E27FC236}">
                <a16:creationId xmlns:a16="http://schemas.microsoft.com/office/drawing/2014/main" id="{F22A71BB-AA1F-4EDF-93ED-2D9F020D06F8}"/>
              </a:ext>
            </a:extLst>
          </p:cNvPr>
          <p:cNvPicPr/>
          <p:nvPr/>
        </p:nvPicPr>
        <p:blipFill>
          <a:blip r:embed="rId3"/>
          <a:stretch>
            <a:fillRect/>
          </a:stretch>
        </p:blipFill>
        <p:spPr>
          <a:xfrm>
            <a:off x="914400" y="753256"/>
            <a:ext cx="10058400" cy="5844492"/>
          </a:xfrm>
          <a:prstGeom prst="rect">
            <a:avLst/>
          </a:prstGeom>
        </p:spPr>
      </p:pic>
    </p:spTree>
    <p:extLst>
      <p:ext uri="{BB962C8B-B14F-4D97-AF65-F5344CB8AC3E}">
        <p14:creationId xmlns:p14="http://schemas.microsoft.com/office/powerpoint/2010/main" val="318904872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266FD-81F9-4071-981B-2E65C41F2D3B}"/>
              </a:ext>
            </a:extLst>
          </p:cNvPr>
          <p:cNvSpPr>
            <a:spLocks noGrp="1"/>
          </p:cNvSpPr>
          <p:nvPr>
            <p:ph type="title"/>
          </p:nvPr>
        </p:nvSpPr>
        <p:spPr>
          <a:xfrm>
            <a:off x="402102" y="133644"/>
            <a:ext cx="10515600" cy="830628"/>
          </a:xfrm>
        </p:spPr>
        <p:txBody>
          <a:bodyPr/>
          <a:lstStyle/>
          <a:p>
            <a:r>
              <a:rPr lang="en-US" dirty="0"/>
              <a:t>Progress Monitoring</a:t>
            </a:r>
          </a:p>
        </p:txBody>
      </p:sp>
      <p:pic>
        <p:nvPicPr>
          <p:cNvPr id="3" name="Picture 2">
            <a:extLst>
              <a:ext uri="{FF2B5EF4-FFF2-40B4-BE49-F238E27FC236}">
                <a16:creationId xmlns:a16="http://schemas.microsoft.com/office/drawing/2014/main" id="{188A3603-20A5-45E0-9632-B106BBB14B19}"/>
              </a:ext>
            </a:extLst>
          </p:cNvPr>
          <p:cNvPicPr/>
          <p:nvPr/>
        </p:nvPicPr>
        <p:blipFill>
          <a:blip r:embed="rId3"/>
          <a:stretch>
            <a:fillRect/>
          </a:stretch>
        </p:blipFill>
        <p:spPr>
          <a:xfrm>
            <a:off x="1322362" y="964273"/>
            <a:ext cx="9397219" cy="5760083"/>
          </a:xfrm>
          <a:prstGeom prst="rect">
            <a:avLst/>
          </a:prstGeom>
        </p:spPr>
      </p:pic>
    </p:spTree>
    <p:extLst>
      <p:ext uri="{BB962C8B-B14F-4D97-AF65-F5344CB8AC3E}">
        <p14:creationId xmlns:p14="http://schemas.microsoft.com/office/powerpoint/2010/main" val="420071249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48354-80EA-4667-AD12-6E376171A9A6}"/>
              </a:ext>
            </a:extLst>
          </p:cNvPr>
          <p:cNvSpPr>
            <a:spLocks noGrp="1"/>
          </p:cNvSpPr>
          <p:nvPr>
            <p:ph type="title"/>
          </p:nvPr>
        </p:nvSpPr>
        <p:spPr>
          <a:xfrm>
            <a:off x="1006997" y="365125"/>
            <a:ext cx="10346803" cy="802493"/>
          </a:xfrm>
        </p:spPr>
        <p:txBody>
          <a:bodyPr/>
          <a:lstStyle/>
          <a:p>
            <a:r>
              <a:rPr lang="en-US" dirty="0"/>
              <a:t>Documents</a:t>
            </a:r>
          </a:p>
        </p:txBody>
      </p:sp>
      <p:pic>
        <p:nvPicPr>
          <p:cNvPr id="4" name="Picture 3" descr="A screenshot of a social media post&#10;&#10;Description automatically generated">
            <a:extLst>
              <a:ext uri="{FF2B5EF4-FFF2-40B4-BE49-F238E27FC236}">
                <a16:creationId xmlns:a16="http://schemas.microsoft.com/office/drawing/2014/main" id="{0801CDCA-3D39-47A5-B97E-E8A877D547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890" y="1167618"/>
            <a:ext cx="11369618" cy="5162844"/>
          </a:xfrm>
          <a:prstGeom prst="rect">
            <a:avLst/>
          </a:prstGeom>
        </p:spPr>
      </p:pic>
    </p:spTree>
    <p:extLst>
      <p:ext uri="{BB962C8B-B14F-4D97-AF65-F5344CB8AC3E}">
        <p14:creationId xmlns:p14="http://schemas.microsoft.com/office/powerpoint/2010/main" val="128661574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3">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2970FE1-43FE-40D2-99C2-448C2DA83287}"/>
              </a:ext>
            </a:extLst>
          </p:cNvPr>
          <p:cNvSpPr txBox="1"/>
          <p:nvPr/>
        </p:nvSpPr>
        <p:spPr>
          <a:xfrm>
            <a:off x="688035" y="4485012"/>
            <a:ext cx="6801321" cy="1737360"/>
          </a:xfrm>
          <a:prstGeom prst="rect">
            <a:avLst/>
          </a:prstGeom>
        </p:spPr>
        <p:txBody>
          <a:bodyPr vert="horz" lIns="91440" tIns="45720" rIns="91440" bIns="45720" rtlCol="0" anchor="ctr">
            <a:normAutofit fontScale="92500"/>
          </a:bodyPr>
          <a:lstStyle/>
          <a:p>
            <a:pPr algn="r">
              <a:lnSpc>
                <a:spcPct val="90000"/>
              </a:lnSpc>
              <a:spcBef>
                <a:spcPct val="0"/>
              </a:spcBef>
              <a:spcAft>
                <a:spcPts val="600"/>
              </a:spcAft>
            </a:pPr>
            <a:r>
              <a:rPr lang="en-US" sz="6000" dirty="0"/>
              <a:t>Questions, Comments, Suggestions</a:t>
            </a:r>
            <a:endParaRPr lang="en-US" sz="7800" b="1" kern="1200" dirty="0">
              <a:solidFill>
                <a:schemeClr val="tx1"/>
              </a:solidFill>
              <a:latin typeface="+mj-lt"/>
              <a:ea typeface="+mj-ea"/>
              <a:cs typeface="+mj-cs"/>
            </a:endParaRPr>
          </a:p>
        </p:txBody>
      </p:sp>
      <p:sp>
        <p:nvSpPr>
          <p:cNvPr id="23" name="Oval 15">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17">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 name="Straight Connector 23">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9748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5645DA-211E-40F7-B508-9EAF3736D34A}"/>
              </a:ext>
            </a:extLst>
          </p:cNvPr>
          <p:cNvPicPr>
            <a:picLocks noChangeAspect="1"/>
          </p:cNvPicPr>
          <p:nvPr/>
        </p:nvPicPr>
        <p:blipFill rotWithShape="1">
          <a:blip r:embed="rId2"/>
          <a:srcRect t="210" r="-1" b="17945"/>
          <a:stretch/>
        </p:blipFill>
        <p:spPr>
          <a:xfrm>
            <a:off x="321733" y="321733"/>
            <a:ext cx="11548534" cy="6214534"/>
          </a:xfrm>
          <a:prstGeom prst="rect">
            <a:avLst/>
          </a:prstGeom>
        </p:spPr>
      </p:pic>
    </p:spTree>
    <p:extLst>
      <p:ext uri="{BB962C8B-B14F-4D97-AF65-F5344CB8AC3E}">
        <p14:creationId xmlns:p14="http://schemas.microsoft.com/office/powerpoint/2010/main" val="44908461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1EC3C8-3462-4D5D-B34F-0F20D115956A}"/>
              </a:ext>
            </a:extLst>
          </p:cNvPr>
          <p:cNvPicPr>
            <a:picLocks noChangeAspect="1"/>
          </p:cNvPicPr>
          <p:nvPr/>
        </p:nvPicPr>
        <p:blipFill rotWithShape="1">
          <a:blip r:embed="rId2"/>
          <a:srcRect b="5063"/>
          <a:stretch/>
        </p:blipFill>
        <p:spPr>
          <a:xfrm>
            <a:off x="20" y="10"/>
            <a:ext cx="12191980" cy="6857990"/>
          </a:xfrm>
          <a:prstGeom prst="rect">
            <a:avLst/>
          </a:prstGeom>
        </p:spPr>
      </p:pic>
    </p:spTree>
    <p:extLst>
      <p:ext uri="{BB962C8B-B14F-4D97-AF65-F5344CB8AC3E}">
        <p14:creationId xmlns:p14="http://schemas.microsoft.com/office/powerpoint/2010/main" val="213016260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00ADE4-2333-4EA1-A21E-792E3A02BD7A}"/>
              </a:ext>
            </a:extLst>
          </p:cNvPr>
          <p:cNvPicPr>
            <a:picLocks noChangeAspect="1"/>
          </p:cNvPicPr>
          <p:nvPr/>
        </p:nvPicPr>
        <p:blipFill>
          <a:blip r:embed="rId2"/>
          <a:stretch>
            <a:fillRect/>
          </a:stretch>
        </p:blipFill>
        <p:spPr>
          <a:xfrm>
            <a:off x="1394086" y="110001"/>
            <a:ext cx="9559666" cy="6747999"/>
          </a:xfrm>
          <a:prstGeom prst="rect">
            <a:avLst/>
          </a:prstGeom>
        </p:spPr>
      </p:pic>
    </p:spTree>
    <p:extLst>
      <p:ext uri="{BB962C8B-B14F-4D97-AF65-F5344CB8AC3E}">
        <p14:creationId xmlns:p14="http://schemas.microsoft.com/office/powerpoint/2010/main" val="4204762756"/>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23BD38-28EE-43E0-8EFC-9C631E22A3FD}"/>
              </a:ext>
            </a:extLst>
          </p:cNvPr>
          <p:cNvPicPr>
            <a:picLocks noChangeAspect="1"/>
          </p:cNvPicPr>
          <p:nvPr/>
        </p:nvPicPr>
        <p:blipFill>
          <a:blip r:embed="rId2"/>
          <a:stretch>
            <a:fillRect/>
          </a:stretch>
        </p:blipFill>
        <p:spPr>
          <a:xfrm>
            <a:off x="1238251" y="0"/>
            <a:ext cx="9479973" cy="6691745"/>
          </a:xfrm>
          <a:prstGeom prst="rect">
            <a:avLst/>
          </a:prstGeom>
        </p:spPr>
      </p:pic>
    </p:spTree>
    <p:extLst>
      <p:ext uri="{BB962C8B-B14F-4D97-AF65-F5344CB8AC3E}">
        <p14:creationId xmlns:p14="http://schemas.microsoft.com/office/powerpoint/2010/main" val="2045325979"/>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FB45BD-C18C-4A20-8E87-06E03D53D290}"/>
              </a:ext>
            </a:extLst>
          </p:cNvPr>
          <p:cNvPicPr>
            <a:picLocks noChangeAspect="1"/>
          </p:cNvPicPr>
          <p:nvPr/>
        </p:nvPicPr>
        <p:blipFill>
          <a:blip r:embed="rId2"/>
          <a:stretch>
            <a:fillRect/>
          </a:stretch>
        </p:blipFill>
        <p:spPr>
          <a:xfrm>
            <a:off x="1953490" y="107432"/>
            <a:ext cx="8419001" cy="6750568"/>
          </a:xfrm>
          <a:prstGeom prst="rect">
            <a:avLst/>
          </a:prstGeom>
        </p:spPr>
      </p:pic>
    </p:spTree>
    <p:extLst>
      <p:ext uri="{BB962C8B-B14F-4D97-AF65-F5344CB8AC3E}">
        <p14:creationId xmlns:p14="http://schemas.microsoft.com/office/powerpoint/2010/main" val="2145045162"/>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441F22-F88E-4ED1-A2AC-76067001FBBB}"/>
              </a:ext>
            </a:extLst>
          </p:cNvPr>
          <p:cNvPicPr>
            <a:picLocks noChangeAspect="1"/>
          </p:cNvPicPr>
          <p:nvPr/>
        </p:nvPicPr>
        <p:blipFill>
          <a:blip r:embed="rId2"/>
          <a:stretch>
            <a:fillRect/>
          </a:stretch>
        </p:blipFill>
        <p:spPr>
          <a:xfrm>
            <a:off x="1481608" y="145473"/>
            <a:ext cx="9433220" cy="6712527"/>
          </a:xfrm>
          <a:prstGeom prst="rect">
            <a:avLst/>
          </a:prstGeom>
        </p:spPr>
      </p:pic>
    </p:spTree>
    <p:extLst>
      <p:ext uri="{BB962C8B-B14F-4D97-AF65-F5344CB8AC3E}">
        <p14:creationId xmlns:p14="http://schemas.microsoft.com/office/powerpoint/2010/main" val="59455887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7DBBEF-996F-4CE5-996C-4144CB16CB4F}"/>
              </a:ext>
            </a:extLst>
          </p:cNvPr>
          <p:cNvPicPr>
            <a:picLocks noChangeAspect="1"/>
          </p:cNvPicPr>
          <p:nvPr/>
        </p:nvPicPr>
        <p:blipFill>
          <a:blip r:embed="rId2"/>
          <a:stretch>
            <a:fillRect/>
          </a:stretch>
        </p:blipFill>
        <p:spPr>
          <a:xfrm>
            <a:off x="1371600" y="94130"/>
            <a:ext cx="9317183" cy="6576834"/>
          </a:xfrm>
          <a:prstGeom prst="rect">
            <a:avLst/>
          </a:prstGeom>
        </p:spPr>
      </p:pic>
    </p:spTree>
    <p:extLst>
      <p:ext uri="{BB962C8B-B14F-4D97-AF65-F5344CB8AC3E}">
        <p14:creationId xmlns:p14="http://schemas.microsoft.com/office/powerpoint/2010/main" val="225757909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9153D6-5D8C-409C-BBFB-28589E4154CD}"/>
              </a:ext>
            </a:extLst>
          </p:cNvPr>
          <p:cNvPicPr>
            <a:picLocks noChangeAspect="1"/>
          </p:cNvPicPr>
          <p:nvPr/>
        </p:nvPicPr>
        <p:blipFill>
          <a:blip r:embed="rId2"/>
          <a:stretch>
            <a:fillRect/>
          </a:stretch>
        </p:blipFill>
        <p:spPr>
          <a:xfrm>
            <a:off x="1995055" y="40062"/>
            <a:ext cx="8049186" cy="6651683"/>
          </a:xfrm>
          <a:prstGeom prst="rect">
            <a:avLst/>
          </a:prstGeom>
        </p:spPr>
      </p:pic>
    </p:spTree>
    <p:extLst>
      <p:ext uri="{BB962C8B-B14F-4D97-AF65-F5344CB8AC3E}">
        <p14:creationId xmlns:p14="http://schemas.microsoft.com/office/powerpoint/2010/main" val="290611129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4D379B7B-23CB-4CE0-AB8F-9A0B4A9FCD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075" y="166255"/>
            <a:ext cx="8987434" cy="6569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85813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F3BDFEA1-4D88-488E-B9F3-235BAFEC78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218" y="290946"/>
            <a:ext cx="10061079" cy="6359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08011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10;&#10;Description automatically generated">
            <a:hlinkClick r:id="rId2"/>
            <a:extLst>
              <a:ext uri="{FF2B5EF4-FFF2-40B4-BE49-F238E27FC236}">
                <a16:creationId xmlns:a16="http://schemas.microsoft.com/office/drawing/2014/main" id="{D289D980-B09B-4FC1-A267-40882B6D44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87319"/>
            <a:ext cx="6324600" cy="6324600"/>
          </a:xfrm>
          <a:prstGeom prst="rect">
            <a:avLst/>
          </a:prstGeom>
        </p:spPr>
      </p:pic>
      <p:sp>
        <p:nvSpPr>
          <p:cNvPr id="6" name="TextBox 5">
            <a:extLst>
              <a:ext uri="{FF2B5EF4-FFF2-40B4-BE49-F238E27FC236}">
                <a16:creationId xmlns:a16="http://schemas.microsoft.com/office/drawing/2014/main" id="{31DF5BB5-C341-4A95-AC75-9E7AADB8C64B}"/>
              </a:ext>
            </a:extLst>
          </p:cNvPr>
          <p:cNvSpPr txBox="1"/>
          <p:nvPr/>
        </p:nvSpPr>
        <p:spPr>
          <a:xfrm>
            <a:off x="1643575" y="999545"/>
            <a:ext cx="2616590" cy="1708160"/>
          </a:xfrm>
          <a:prstGeom prst="rect">
            <a:avLst/>
          </a:prstGeom>
          <a:noFill/>
        </p:spPr>
        <p:txBody>
          <a:bodyPr wrap="square" rtlCol="0">
            <a:spAutoFit/>
          </a:bodyPr>
          <a:lstStyle/>
          <a:p>
            <a:r>
              <a:rPr lang="en-US" sz="2100" dirty="0"/>
              <a:t>To get confirmation that you attended this session please complete the digital sign-in with QR code.</a:t>
            </a:r>
          </a:p>
        </p:txBody>
      </p:sp>
      <p:sp>
        <p:nvSpPr>
          <p:cNvPr id="7" name="TextBox 6">
            <a:extLst>
              <a:ext uri="{FF2B5EF4-FFF2-40B4-BE49-F238E27FC236}">
                <a16:creationId xmlns:a16="http://schemas.microsoft.com/office/drawing/2014/main" id="{8B9CEF92-7203-468F-B20E-3A22B59C2822}"/>
              </a:ext>
            </a:extLst>
          </p:cNvPr>
          <p:cNvSpPr txBox="1"/>
          <p:nvPr/>
        </p:nvSpPr>
        <p:spPr>
          <a:xfrm>
            <a:off x="1643575" y="3120832"/>
            <a:ext cx="2616590" cy="415498"/>
          </a:xfrm>
          <a:prstGeom prst="rect">
            <a:avLst/>
          </a:prstGeom>
          <a:noFill/>
        </p:spPr>
        <p:txBody>
          <a:bodyPr wrap="square" rtlCol="0">
            <a:spAutoFit/>
          </a:bodyPr>
          <a:lstStyle/>
          <a:p>
            <a:r>
              <a:rPr lang="en-US" sz="2100" b="1" u="sng" dirty="0">
                <a:solidFill>
                  <a:srgbClr val="0070C0"/>
                </a:solidFill>
              </a:rPr>
              <a:t>slds@doe.k12.ga.us</a:t>
            </a:r>
          </a:p>
        </p:txBody>
      </p:sp>
      <p:sp>
        <p:nvSpPr>
          <p:cNvPr id="8" name="TextBox 7">
            <a:extLst>
              <a:ext uri="{FF2B5EF4-FFF2-40B4-BE49-F238E27FC236}">
                <a16:creationId xmlns:a16="http://schemas.microsoft.com/office/drawing/2014/main" id="{E66AB972-9DF7-41FF-B023-562673392971}"/>
              </a:ext>
            </a:extLst>
          </p:cNvPr>
          <p:cNvSpPr txBox="1"/>
          <p:nvPr/>
        </p:nvSpPr>
        <p:spPr>
          <a:xfrm>
            <a:off x="1580273" y="3949457"/>
            <a:ext cx="2616590" cy="415498"/>
          </a:xfrm>
          <a:prstGeom prst="rect">
            <a:avLst/>
          </a:prstGeom>
          <a:noFill/>
        </p:spPr>
        <p:txBody>
          <a:bodyPr wrap="square" rtlCol="0">
            <a:spAutoFit/>
          </a:bodyPr>
          <a:lstStyle/>
          <a:p>
            <a:r>
              <a:rPr lang="en-US" sz="2100" b="1" u="sng" dirty="0">
                <a:solidFill>
                  <a:srgbClr val="0070C0"/>
                </a:solidFill>
              </a:rPr>
              <a:t>slds.gadoe.org/Help</a:t>
            </a:r>
          </a:p>
        </p:txBody>
      </p:sp>
      <p:sp>
        <p:nvSpPr>
          <p:cNvPr id="9" name="TextBox 8">
            <a:extLst>
              <a:ext uri="{FF2B5EF4-FFF2-40B4-BE49-F238E27FC236}">
                <a16:creationId xmlns:a16="http://schemas.microsoft.com/office/drawing/2014/main" id="{50D29E23-9BF7-48C2-AF86-FAF979453035}"/>
              </a:ext>
            </a:extLst>
          </p:cNvPr>
          <p:cNvSpPr txBox="1"/>
          <p:nvPr/>
        </p:nvSpPr>
        <p:spPr>
          <a:xfrm>
            <a:off x="2327616" y="3429000"/>
            <a:ext cx="624254" cy="323165"/>
          </a:xfrm>
          <a:prstGeom prst="rect">
            <a:avLst/>
          </a:prstGeom>
          <a:noFill/>
        </p:spPr>
        <p:txBody>
          <a:bodyPr wrap="square" rtlCol="0">
            <a:spAutoFit/>
          </a:bodyPr>
          <a:lstStyle/>
          <a:p>
            <a:r>
              <a:rPr lang="en-US" sz="1500" dirty="0"/>
              <a:t>email</a:t>
            </a:r>
          </a:p>
        </p:txBody>
      </p:sp>
      <p:sp>
        <p:nvSpPr>
          <p:cNvPr id="10" name="TextBox 9">
            <a:extLst>
              <a:ext uri="{FF2B5EF4-FFF2-40B4-BE49-F238E27FC236}">
                <a16:creationId xmlns:a16="http://schemas.microsoft.com/office/drawing/2014/main" id="{D9577672-4034-4E0A-89E7-3DFCFA4933B3}"/>
              </a:ext>
            </a:extLst>
          </p:cNvPr>
          <p:cNvSpPr txBox="1"/>
          <p:nvPr/>
        </p:nvSpPr>
        <p:spPr>
          <a:xfrm>
            <a:off x="2327616" y="4191832"/>
            <a:ext cx="845825" cy="323165"/>
          </a:xfrm>
          <a:prstGeom prst="rect">
            <a:avLst/>
          </a:prstGeom>
          <a:noFill/>
        </p:spPr>
        <p:txBody>
          <a:bodyPr wrap="square" rtlCol="0">
            <a:spAutoFit/>
          </a:bodyPr>
          <a:lstStyle/>
          <a:p>
            <a:r>
              <a:rPr lang="en-US" sz="1500" dirty="0"/>
              <a:t>website</a:t>
            </a:r>
          </a:p>
        </p:txBody>
      </p:sp>
    </p:spTree>
    <p:extLst>
      <p:ext uri="{BB962C8B-B14F-4D97-AF65-F5344CB8AC3E}">
        <p14:creationId xmlns:p14="http://schemas.microsoft.com/office/powerpoint/2010/main" val="715824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BF393C-ED93-4C93-AEF3-C7C278665128}"/>
              </a:ext>
            </a:extLst>
          </p:cNvPr>
          <p:cNvPicPr>
            <a:picLocks noChangeAspect="1"/>
          </p:cNvPicPr>
          <p:nvPr/>
        </p:nvPicPr>
        <p:blipFill rotWithShape="1">
          <a:blip r:embed="rId2"/>
          <a:srcRect t="2156" b="13257"/>
          <a:stretch/>
        </p:blipFill>
        <p:spPr>
          <a:xfrm>
            <a:off x="20" y="10"/>
            <a:ext cx="12191980" cy="6857990"/>
          </a:xfrm>
          <a:prstGeom prst="rect">
            <a:avLst/>
          </a:prstGeom>
        </p:spPr>
      </p:pic>
    </p:spTree>
    <p:extLst>
      <p:ext uri="{BB962C8B-B14F-4D97-AF65-F5344CB8AC3E}">
        <p14:creationId xmlns:p14="http://schemas.microsoft.com/office/powerpoint/2010/main" val="3377471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84A58C-F082-4CAF-8D56-6FF535DD254D}"/>
              </a:ext>
            </a:extLst>
          </p:cNvPr>
          <p:cNvPicPr>
            <a:picLocks noChangeAspect="1"/>
          </p:cNvPicPr>
          <p:nvPr/>
        </p:nvPicPr>
        <p:blipFill rotWithShape="1">
          <a:blip r:embed="rId2"/>
          <a:srcRect t="5251" b="10163"/>
          <a:stretch/>
        </p:blipFill>
        <p:spPr>
          <a:xfrm>
            <a:off x="20" y="10"/>
            <a:ext cx="12191980" cy="6857990"/>
          </a:xfrm>
          <a:prstGeom prst="rect">
            <a:avLst/>
          </a:prstGeom>
        </p:spPr>
      </p:pic>
    </p:spTree>
    <p:extLst>
      <p:ext uri="{BB962C8B-B14F-4D97-AF65-F5344CB8AC3E}">
        <p14:creationId xmlns:p14="http://schemas.microsoft.com/office/powerpoint/2010/main" val="761388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7C3D83-C857-4670-9BAA-08A24B92E3F5}"/>
              </a:ext>
            </a:extLst>
          </p:cNvPr>
          <p:cNvPicPr>
            <a:picLocks noChangeAspect="1"/>
          </p:cNvPicPr>
          <p:nvPr/>
        </p:nvPicPr>
        <p:blipFill rotWithShape="1">
          <a:blip r:embed="rId2"/>
          <a:srcRect t="7138" b="8276"/>
          <a:stretch/>
        </p:blipFill>
        <p:spPr>
          <a:xfrm>
            <a:off x="20" y="10"/>
            <a:ext cx="12191980" cy="6857990"/>
          </a:xfrm>
          <a:prstGeom prst="rect">
            <a:avLst/>
          </a:prstGeom>
        </p:spPr>
      </p:pic>
    </p:spTree>
    <p:extLst>
      <p:ext uri="{BB962C8B-B14F-4D97-AF65-F5344CB8AC3E}">
        <p14:creationId xmlns:p14="http://schemas.microsoft.com/office/powerpoint/2010/main" val="2427012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C7ED84-25F4-4928-AC4F-A41935079EF4}"/>
              </a:ext>
            </a:extLst>
          </p:cNvPr>
          <p:cNvPicPr>
            <a:picLocks noChangeAspect="1"/>
          </p:cNvPicPr>
          <p:nvPr/>
        </p:nvPicPr>
        <p:blipFill rotWithShape="1">
          <a:blip r:embed="rId2"/>
          <a:srcRect t="11783" r="-1" b="-1"/>
          <a:stretch/>
        </p:blipFill>
        <p:spPr>
          <a:xfrm>
            <a:off x="321733" y="321733"/>
            <a:ext cx="11548534" cy="6214534"/>
          </a:xfrm>
          <a:prstGeom prst="rect">
            <a:avLst/>
          </a:prstGeom>
        </p:spPr>
      </p:pic>
    </p:spTree>
    <p:extLst>
      <p:ext uri="{BB962C8B-B14F-4D97-AF65-F5344CB8AC3E}">
        <p14:creationId xmlns:p14="http://schemas.microsoft.com/office/powerpoint/2010/main" val="2927168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D48068-35B3-4174-AC62-17D4FB0181ED}"/>
              </a:ext>
            </a:extLst>
          </p:cNvPr>
          <p:cNvPicPr>
            <a:picLocks noChangeAspect="1"/>
          </p:cNvPicPr>
          <p:nvPr/>
        </p:nvPicPr>
        <p:blipFill rotWithShape="1">
          <a:blip r:embed="rId2"/>
          <a:srcRect b="7025"/>
          <a:stretch/>
        </p:blipFill>
        <p:spPr>
          <a:xfrm>
            <a:off x="20" y="10"/>
            <a:ext cx="12191980" cy="6857990"/>
          </a:xfrm>
          <a:prstGeom prst="rect">
            <a:avLst/>
          </a:prstGeom>
        </p:spPr>
      </p:pic>
    </p:spTree>
    <p:extLst>
      <p:ext uri="{BB962C8B-B14F-4D97-AF65-F5344CB8AC3E}">
        <p14:creationId xmlns:p14="http://schemas.microsoft.com/office/powerpoint/2010/main" val="2281100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D4C5820-E4A8-40EC-82AB-45808271BC84}"/>
              </a:ext>
            </a:extLst>
          </p:cNvPr>
          <p:cNvPicPr>
            <a:picLocks noChangeAspect="1"/>
          </p:cNvPicPr>
          <p:nvPr/>
        </p:nvPicPr>
        <p:blipFill>
          <a:blip r:embed="rId2"/>
          <a:stretch>
            <a:fillRect/>
          </a:stretch>
        </p:blipFill>
        <p:spPr>
          <a:xfrm>
            <a:off x="5588879" y="480060"/>
            <a:ext cx="5932916" cy="5897880"/>
          </a:xfrm>
          <a:prstGeom prst="rect">
            <a:avLst/>
          </a:prstGeom>
        </p:spPr>
      </p:pic>
      <p:pic>
        <p:nvPicPr>
          <p:cNvPr id="8" name="Picture 7">
            <a:extLst>
              <a:ext uri="{FF2B5EF4-FFF2-40B4-BE49-F238E27FC236}">
                <a16:creationId xmlns:a16="http://schemas.microsoft.com/office/drawing/2014/main" id="{B1CE6CF8-DC49-4B8E-815C-E07C38B6B0A3}"/>
              </a:ext>
            </a:extLst>
          </p:cNvPr>
          <p:cNvPicPr>
            <a:picLocks noChangeAspect="1"/>
          </p:cNvPicPr>
          <p:nvPr/>
        </p:nvPicPr>
        <p:blipFill>
          <a:blip r:embed="rId3"/>
          <a:stretch>
            <a:fillRect/>
          </a:stretch>
        </p:blipFill>
        <p:spPr>
          <a:xfrm>
            <a:off x="885327" y="903470"/>
            <a:ext cx="4295238" cy="5304762"/>
          </a:xfrm>
          <a:prstGeom prst="rect">
            <a:avLst/>
          </a:prstGeom>
        </p:spPr>
      </p:pic>
      <p:sp>
        <p:nvSpPr>
          <p:cNvPr id="3" name="TextBox 2">
            <a:extLst>
              <a:ext uri="{FF2B5EF4-FFF2-40B4-BE49-F238E27FC236}">
                <a16:creationId xmlns:a16="http://schemas.microsoft.com/office/drawing/2014/main" id="{565E93BA-702B-4B84-B947-49D21476B38C}"/>
              </a:ext>
            </a:extLst>
          </p:cNvPr>
          <p:cNvSpPr txBox="1"/>
          <p:nvPr/>
        </p:nvSpPr>
        <p:spPr>
          <a:xfrm>
            <a:off x="789709" y="480060"/>
            <a:ext cx="3782291" cy="1015663"/>
          </a:xfrm>
          <a:prstGeom prst="rect">
            <a:avLst/>
          </a:prstGeom>
          <a:noFill/>
        </p:spPr>
        <p:txBody>
          <a:bodyPr wrap="square" rtlCol="0">
            <a:spAutoFit/>
          </a:bodyPr>
          <a:lstStyle/>
          <a:p>
            <a:r>
              <a:rPr lang="en-US" sz="6000" dirty="0"/>
              <a:t>Trainers</a:t>
            </a:r>
          </a:p>
        </p:txBody>
      </p:sp>
    </p:spTree>
    <p:extLst>
      <p:ext uri="{BB962C8B-B14F-4D97-AF65-F5344CB8AC3E}">
        <p14:creationId xmlns:p14="http://schemas.microsoft.com/office/powerpoint/2010/main" val="901762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703CA8-DB76-4F54-94D9-7307163238CB}"/>
              </a:ext>
            </a:extLst>
          </p:cNvPr>
          <p:cNvPicPr>
            <a:picLocks noChangeAspect="1"/>
          </p:cNvPicPr>
          <p:nvPr/>
        </p:nvPicPr>
        <p:blipFill rotWithShape="1">
          <a:blip r:embed="rId2"/>
          <a:srcRect b="5063"/>
          <a:stretch/>
        </p:blipFill>
        <p:spPr>
          <a:xfrm>
            <a:off x="20" y="10"/>
            <a:ext cx="12191980" cy="6857990"/>
          </a:xfrm>
          <a:prstGeom prst="rect">
            <a:avLst/>
          </a:prstGeom>
        </p:spPr>
      </p:pic>
    </p:spTree>
    <p:extLst>
      <p:ext uri="{BB962C8B-B14F-4D97-AF65-F5344CB8AC3E}">
        <p14:creationId xmlns:p14="http://schemas.microsoft.com/office/powerpoint/2010/main" val="1647547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7168A6-98BD-45C3-8D14-E3B43347F1F4}"/>
              </a:ext>
            </a:extLst>
          </p:cNvPr>
          <p:cNvPicPr>
            <a:picLocks noChangeAspect="1"/>
          </p:cNvPicPr>
          <p:nvPr/>
        </p:nvPicPr>
        <p:blipFill rotWithShape="1">
          <a:blip r:embed="rId2"/>
          <a:srcRect l="3070" r="7595" b="-1"/>
          <a:stretch/>
        </p:blipFill>
        <p:spPr>
          <a:xfrm>
            <a:off x="20" y="10"/>
            <a:ext cx="12191980" cy="6857990"/>
          </a:xfrm>
          <a:prstGeom prst="rect">
            <a:avLst/>
          </a:prstGeom>
        </p:spPr>
      </p:pic>
    </p:spTree>
    <p:extLst>
      <p:ext uri="{BB962C8B-B14F-4D97-AF65-F5344CB8AC3E}">
        <p14:creationId xmlns:p14="http://schemas.microsoft.com/office/powerpoint/2010/main" val="629443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A screenshot of a social media post&#10;&#10;Description automatically generated">
            <a:extLst>
              <a:ext uri="{FF2B5EF4-FFF2-40B4-BE49-F238E27FC236}">
                <a16:creationId xmlns:a16="http://schemas.microsoft.com/office/drawing/2014/main" id="{600E4CFE-B026-4FFF-B9A7-D7C0ED89E9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469" b="288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565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2EFB8B-B74B-4FE7-AD7D-306BF96A9AED}"/>
              </a:ext>
            </a:extLst>
          </p:cNvPr>
          <p:cNvPicPr>
            <a:picLocks noChangeAspect="1"/>
          </p:cNvPicPr>
          <p:nvPr/>
        </p:nvPicPr>
        <p:blipFill rotWithShape="1">
          <a:blip r:embed="rId2"/>
          <a:srcRect t="13242" b="2172"/>
          <a:stretch/>
        </p:blipFill>
        <p:spPr>
          <a:xfrm>
            <a:off x="20" y="-29970"/>
            <a:ext cx="12191980" cy="6857990"/>
          </a:xfrm>
          <a:prstGeom prst="rect">
            <a:avLst/>
          </a:prstGeom>
        </p:spPr>
      </p:pic>
    </p:spTree>
    <p:extLst>
      <p:ext uri="{BB962C8B-B14F-4D97-AF65-F5344CB8AC3E}">
        <p14:creationId xmlns:p14="http://schemas.microsoft.com/office/powerpoint/2010/main" val="1084490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CAA69F-9421-49E0-AA73-127F860BD24F}"/>
              </a:ext>
            </a:extLst>
          </p:cNvPr>
          <p:cNvPicPr>
            <a:picLocks noChangeAspect="1"/>
          </p:cNvPicPr>
          <p:nvPr/>
        </p:nvPicPr>
        <p:blipFill rotWithShape="1">
          <a:blip r:embed="rId2"/>
          <a:srcRect b="11765"/>
          <a:stretch/>
        </p:blipFill>
        <p:spPr>
          <a:xfrm>
            <a:off x="20" y="10"/>
            <a:ext cx="12191980" cy="6857990"/>
          </a:xfrm>
          <a:prstGeom prst="rect">
            <a:avLst/>
          </a:prstGeom>
        </p:spPr>
      </p:pic>
    </p:spTree>
    <p:extLst>
      <p:ext uri="{BB962C8B-B14F-4D97-AF65-F5344CB8AC3E}">
        <p14:creationId xmlns:p14="http://schemas.microsoft.com/office/powerpoint/2010/main" val="31916019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8613CC-6684-426A-A005-FDAE6389C30E}"/>
              </a:ext>
            </a:extLst>
          </p:cNvPr>
          <p:cNvPicPr>
            <a:picLocks noChangeAspect="1"/>
          </p:cNvPicPr>
          <p:nvPr/>
        </p:nvPicPr>
        <p:blipFill rotWithShape="1">
          <a:blip r:embed="rId2"/>
          <a:srcRect b="9274"/>
          <a:stretch/>
        </p:blipFill>
        <p:spPr>
          <a:xfrm>
            <a:off x="20" y="10"/>
            <a:ext cx="12191980" cy="6857990"/>
          </a:xfrm>
          <a:prstGeom prst="rect">
            <a:avLst/>
          </a:prstGeom>
        </p:spPr>
      </p:pic>
    </p:spTree>
    <p:extLst>
      <p:ext uri="{BB962C8B-B14F-4D97-AF65-F5344CB8AC3E}">
        <p14:creationId xmlns:p14="http://schemas.microsoft.com/office/powerpoint/2010/main" val="477409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5">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65E93BA-702B-4B84-B947-49D21476B38C}"/>
              </a:ext>
            </a:extLst>
          </p:cNvPr>
          <p:cNvSpPr txBox="1"/>
          <p:nvPr/>
        </p:nvSpPr>
        <p:spPr>
          <a:xfrm>
            <a:off x="3045368" y="2043663"/>
            <a:ext cx="6105194" cy="2031055"/>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7200" kern="1200" dirty="0">
                <a:solidFill>
                  <a:srgbClr val="FFFFFF"/>
                </a:solidFill>
                <a:latin typeface="+mj-lt"/>
                <a:ea typeface="+mj-ea"/>
                <a:cs typeface="+mj-cs"/>
              </a:rPr>
              <a:t>EL Screener</a:t>
            </a:r>
          </a:p>
        </p:txBody>
      </p:sp>
    </p:spTree>
    <p:extLst>
      <p:ext uri="{BB962C8B-B14F-4D97-AF65-F5344CB8AC3E}">
        <p14:creationId xmlns:p14="http://schemas.microsoft.com/office/powerpoint/2010/main" val="1814211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0B559F3-1297-4ADA-959B-A22096F6EC5D}"/>
              </a:ext>
            </a:extLst>
          </p:cNvPr>
          <p:cNvPicPr>
            <a:picLocks noChangeAspect="1"/>
          </p:cNvPicPr>
          <p:nvPr/>
        </p:nvPicPr>
        <p:blipFill>
          <a:blip r:embed="rId2"/>
          <a:stretch>
            <a:fillRect/>
          </a:stretch>
        </p:blipFill>
        <p:spPr>
          <a:xfrm>
            <a:off x="643467" y="702733"/>
            <a:ext cx="10905066" cy="5452533"/>
          </a:xfrm>
          <a:prstGeom prst="rect">
            <a:avLst/>
          </a:prstGeom>
        </p:spPr>
      </p:pic>
    </p:spTree>
    <p:extLst>
      <p:ext uri="{BB962C8B-B14F-4D97-AF65-F5344CB8AC3E}">
        <p14:creationId xmlns:p14="http://schemas.microsoft.com/office/powerpoint/2010/main" val="40559735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D0B161-03DA-4580-86E0-77B9FED2D3EE}"/>
              </a:ext>
            </a:extLst>
          </p:cNvPr>
          <p:cNvPicPr>
            <a:picLocks noChangeAspect="1"/>
          </p:cNvPicPr>
          <p:nvPr/>
        </p:nvPicPr>
        <p:blipFill rotWithShape="1">
          <a:blip r:embed="rId2"/>
          <a:srcRect r="7999" b="-1"/>
          <a:stretch/>
        </p:blipFill>
        <p:spPr>
          <a:xfrm>
            <a:off x="20" y="10"/>
            <a:ext cx="12191980" cy="6857990"/>
          </a:xfrm>
          <a:prstGeom prst="rect">
            <a:avLst/>
          </a:prstGeom>
        </p:spPr>
      </p:pic>
    </p:spTree>
    <p:extLst>
      <p:ext uri="{BB962C8B-B14F-4D97-AF65-F5344CB8AC3E}">
        <p14:creationId xmlns:p14="http://schemas.microsoft.com/office/powerpoint/2010/main" val="18105967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7A4EABD-1E7F-43CF-B1F8-AA671985630D}"/>
              </a:ext>
            </a:extLst>
          </p:cNvPr>
          <p:cNvPicPr>
            <a:picLocks noChangeAspect="1"/>
          </p:cNvPicPr>
          <p:nvPr/>
        </p:nvPicPr>
        <p:blipFill>
          <a:blip r:embed="rId2"/>
          <a:stretch>
            <a:fillRect/>
          </a:stretch>
        </p:blipFill>
        <p:spPr>
          <a:xfrm>
            <a:off x="1434020" y="643467"/>
            <a:ext cx="9323959" cy="5571066"/>
          </a:xfrm>
          <a:prstGeom prst="rect">
            <a:avLst/>
          </a:prstGeom>
        </p:spPr>
      </p:pic>
    </p:spTree>
    <p:extLst>
      <p:ext uri="{BB962C8B-B14F-4D97-AF65-F5344CB8AC3E}">
        <p14:creationId xmlns:p14="http://schemas.microsoft.com/office/powerpoint/2010/main" val="1689293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65E93BA-702B-4B84-B947-49D21476B38C}"/>
              </a:ext>
            </a:extLst>
          </p:cNvPr>
          <p:cNvSpPr txBox="1"/>
          <p:nvPr/>
        </p:nvSpPr>
        <p:spPr>
          <a:xfrm>
            <a:off x="3045368" y="2043663"/>
            <a:ext cx="6105194" cy="203105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kern="1200" dirty="0">
                <a:solidFill>
                  <a:srgbClr val="FFFFFF"/>
                </a:solidFill>
                <a:latin typeface="+mj-lt"/>
                <a:ea typeface="+mj-ea"/>
                <a:cs typeface="+mj-cs"/>
              </a:rPr>
              <a:t>Why Should we use SLDS</a:t>
            </a:r>
          </a:p>
        </p:txBody>
      </p:sp>
    </p:spTree>
    <p:extLst>
      <p:ext uri="{BB962C8B-B14F-4D97-AF65-F5344CB8AC3E}">
        <p14:creationId xmlns:p14="http://schemas.microsoft.com/office/powerpoint/2010/main" val="11478599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156680D-D04B-43C2-A337-63F2EC6136B3}"/>
              </a:ext>
            </a:extLst>
          </p:cNvPr>
          <p:cNvPicPr>
            <a:picLocks noChangeAspect="1"/>
          </p:cNvPicPr>
          <p:nvPr/>
        </p:nvPicPr>
        <p:blipFill>
          <a:blip r:embed="rId2"/>
          <a:stretch>
            <a:fillRect/>
          </a:stretch>
        </p:blipFill>
        <p:spPr>
          <a:xfrm>
            <a:off x="2478424" y="643467"/>
            <a:ext cx="7235152" cy="5571066"/>
          </a:xfrm>
          <a:prstGeom prst="rect">
            <a:avLst/>
          </a:prstGeom>
        </p:spPr>
      </p:pic>
    </p:spTree>
    <p:extLst>
      <p:ext uri="{BB962C8B-B14F-4D97-AF65-F5344CB8AC3E}">
        <p14:creationId xmlns:p14="http://schemas.microsoft.com/office/powerpoint/2010/main" val="945350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5">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65E93BA-702B-4B84-B947-49D21476B38C}"/>
              </a:ext>
            </a:extLst>
          </p:cNvPr>
          <p:cNvSpPr txBox="1"/>
          <p:nvPr/>
        </p:nvSpPr>
        <p:spPr>
          <a:xfrm>
            <a:off x="3045368" y="2043663"/>
            <a:ext cx="6105194" cy="2031055"/>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7200" kern="1200" dirty="0">
                <a:solidFill>
                  <a:srgbClr val="FFFFFF"/>
                </a:solidFill>
                <a:latin typeface="+mj-lt"/>
                <a:ea typeface="+mj-ea"/>
                <a:cs typeface="+mj-cs"/>
              </a:rPr>
              <a:t>Gifted Eligibility</a:t>
            </a:r>
          </a:p>
        </p:txBody>
      </p:sp>
    </p:spTree>
    <p:extLst>
      <p:ext uri="{BB962C8B-B14F-4D97-AF65-F5344CB8AC3E}">
        <p14:creationId xmlns:p14="http://schemas.microsoft.com/office/powerpoint/2010/main" val="31981174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917EE4-CFD1-4F66-871E-DAB6297C84CE}"/>
              </a:ext>
            </a:extLst>
          </p:cNvPr>
          <p:cNvPicPr>
            <a:picLocks noChangeAspect="1"/>
          </p:cNvPicPr>
          <p:nvPr/>
        </p:nvPicPr>
        <p:blipFill rotWithShape="1">
          <a:blip r:embed="rId2"/>
          <a:srcRect l="288" r="1687" b="1"/>
          <a:stretch/>
        </p:blipFill>
        <p:spPr>
          <a:xfrm>
            <a:off x="0" y="321733"/>
            <a:ext cx="12192000" cy="6390794"/>
          </a:xfrm>
          <a:prstGeom prst="rect">
            <a:avLst/>
          </a:prstGeom>
        </p:spPr>
      </p:pic>
    </p:spTree>
    <p:extLst>
      <p:ext uri="{BB962C8B-B14F-4D97-AF65-F5344CB8AC3E}">
        <p14:creationId xmlns:p14="http://schemas.microsoft.com/office/powerpoint/2010/main" val="28488489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0857EA-3F65-40AE-B012-2CAF47D001FA}"/>
              </a:ext>
            </a:extLst>
          </p:cNvPr>
          <p:cNvPicPr>
            <a:picLocks noChangeAspect="1"/>
          </p:cNvPicPr>
          <p:nvPr/>
        </p:nvPicPr>
        <p:blipFill>
          <a:blip r:embed="rId2"/>
          <a:stretch>
            <a:fillRect/>
          </a:stretch>
        </p:blipFill>
        <p:spPr>
          <a:xfrm>
            <a:off x="-64698" y="394856"/>
            <a:ext cx="12256698" cy="6036422"/>
          </a:xfrm>
          <a:prstGeom prst="rect">
            <a:avLst/>
          </a:prstGeom>
        </p:spPr>
      </p:pic>
    </p:spTree>
    <p:extLst>
      <p:ext uri="{BB962C8B-B14F-4D97-AF65-F5344CB8AC3E}">
        <p14:creationId xmlns:p14="http://schemas.microsoft.com/office/powerpoint/2010/main" val="4735259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757D1E-7CE4-493F-8787-7F0C4C3D7536}"/>
              </a:ext>
            </a:extLst>
          </p:cNvPr>
          <p:cNvPicPr>
            <a:picLocks noChangeAspect="1"/>
          </p:cNvPicPr>
          <p:nvPr/>
        </p:nvPicPr>
        <p:blipFill rotWithShape="1">
          <a:blip r:embed="rId2"/>
          <a:srcRect t="3457" r="-1" b="6101"/>
          <a:stretch/>
        </p:blipFill>
        <p:spPr>
          <a:xfrm>
            <a:off x="321733" y="321733"/>
            <a:ext cx="11548534" cy="6214534"/>
          </a:xfrm>
          <a:prstGeom prst="rect">
            <a:avLst/>
          </a:prstGeom>
        </p:spPr>
      </p:pic>
    </p:spTree>
    <p:extLst>
      <p:ext uri="{BB962C8B-B14F-4D97-AF65-F5344CB8AC3E}">
        <p14:creationId xmlns:p14="http://schemas.microsoft.com/office/powerpoint/2010/main" val="14130656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8E0BEB-3971-4299-9219-6B3D46C84E3E}"/>
              </a:ext>
            </a:extLst>
          </p:cNvPr>
          <p:cNvPicPr>
            <a:picLocks noChangeAspect="1"/>
          </p:cNvPicPr>
          <p:nvPr/>
        </p:nvPicPr>
        <p:blipFill rotWithShape="1">
          <a:blip r:embed="rId2"/>
          <a:srcRect b="26230"/>
          <a:stretch/>
        </p:blipFill>
        <p:spPr>
          <a:xfrm>
            <a:off x="20" y="10"/>
            <a:ext cx="12191980" cy="6857990"/>
          </a:xfrm>
          <a:prstGeom prst="rect">
            <a:avLst/>
          </a:prstGeom>
        </p:spPr>
      </p:pic>
    </p:spTree>
    <p:extLst>
      <p:ext uri="{BB962C8B-B14F-4D97-AF65-F5344CB8AC3E}">
        <p14:creationId xmlns:p14="http://schemas.microsoft.com/office/powerpoint/2010/main" val="38506456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5">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65E93BA-702B-4B84-B947-49D21476B38C}"/>
              </a:ext>
            </a:extLst>
          </p:cNvPr>
          <p:cNvSpPr txBox="1"/>
          <p:nvPr/>
        </p:nvSpPr>
        <p:spPr>
          <a:xfrm>
            <a:off x="3045368" y="2043663"/>
            <a:ext cx="6105194" cy="2031055"/>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7200" kern="1200" dirty="0">
                <a:solidFill>
                  <a:srgbClr val="FFFFFF"/>
                </a:solidFill>
                <a:latin typeface="+mj-lt"/>
                <a:ea typeface="+mj-ea"/>
                <a:cs typeface="+mj-cs"/>
              </a:rPr>
              <a:t>Parent Portal</a:t>
            </a:r>
          </a:p>
        </p:txBody>
      </p:sp>
    </p:spTree>
    <p:extLst>
      <p:ext uri="{BB962C8B-B14F-4D97-AF65-F5344CB8AC3E}">
        <p14:creationId xmlns:p14="http://schemas.microsoft.com/office/powerpoint/2010/main" val="27707368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1EC3C8-3462-4D5D-B34F-0F20D115956A}"/>
              </a:ext>
            </a:extLst>
          </p:cNvPr>
          <p:cNvPicPr>
            <a:picLocks noChangeAspect="1"/>
          </p:cNvPicPr>
          <p:nvPr/>
        </p:nvPicPr>
        <p:blipFill rotWithShape="1">
          <a:blip r:embed="rId2"/>
          <a:srcRect b="5063"/>
          <a:stretch/>
        </p:blipFill>
        <p:spPr>
          <a:xfrm>
            <a:off x="20" y="10"/>
            <a:ext cx="12191980" cy="6857990"/>
          </a:xfrm>
          <a:prstGeom prst="rect">
            <a:avLst/>
          </a:prstGeom>
        </p:spPr>
      </p:pic>
    </p:spTree>
    <p:extLst>
      <p:ext uri="{BB962C8B-B14F-4D97-AF65-F5344CB8AC3E}">
        <p14:creationId xmlns:p14="http://schemas.microsoft.com/office/powerpoint/2010/main" val="19235427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0402DBD3-F090-4042-B984-6D9549AFF2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0" y="533400"/>
            <a:ext cx="6286500"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2484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C855C21-1C48-48B5-A5BF-9F321602F8DB}"/>
              </a:ext>
            </a:extLst>
          </p:cNvPr>
          <p:cNvPicPr>
            <a:picLocks noChangeAspect="1"/>
          </p:cNvPicPr>
          <p:nvPr/>
        </p:nvPicPr>
        <p:blipFill>
          <a:blip r:embed="rId2"/>
          <a:stretch>
            <a:fillRect/>
          </a:stretch>
        </p:blipFill>
        <p:spPr>
          <a:xfrm>
            <a:off x="1815047" y="567095"/>
            <a:ext cx="8561905" cy="5723809"/>
          </a:xfrm>
          <a:prstGeom prst="rect">
            <a:avLst/>
          </a:prstGeom>
        </p:spPr>
      </p:pic>
    </p:spTree>
    <p:extLst>
      <p:ext uri="{BB962C8B-B14F-4D97-AF65-F5344CB8AC3E}">
        <p14:creationId xmlns:p14="http://schemas.microsoft.com/office/powerpoint/2010/main" val="4177206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DC8C9E7-D16F-4656-8542-0D7C5AB399D6}"/>
              </a:ext>
            </a:extLst>
          </p:cNvPr>
          <p:cNvPicPr>
            <a:picLocks noChangeAspect="1"/>
          </p:cNvPicPr>
          <p:nvPr/>
        </p:nvPicPr>
        <p:blipFill>
          <a:blip r:embed="rId2"/>
          <a:stretch>
            <a:fillRect/>
          </a:stretch>
        </p:blipFill>
        <p:spPr>
          <a:xfrm>
            <a:off x="2353143" y="567095"/>
            <a:ext cx="7485714" cy="5723809"/>
          </a:xfrm>
          <a:prstGeom prst="rect">
            <a:avLst/>
          </a:prstGeom>
        </p:spPr>
      </p:pic>
    </p:spTree>
    <p:extLst>
      <p:ext uri="{BB962C8B-B14F-4D97-AF65-F5344CB8AC3E}">
        <p14:creationId xmlns:p14="http://schemas.microsoft.com/office/powerpoint/2010/main" val="10356538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50DD8D8-DB0C-45D7-AAC6-D4680DFB277D}"/>
              </a:ext>
            </a:extLst>
          </p:cNvPr>
          <p:cNvPicPr>
            <a:picLocks noChangeAspect="1"/>
          </p:cNvPicPr>
          <p:nvPr/>
        </p:nvPicPr>
        <p:blipFill>
          <a:blip r:embed="rId2"/>
          <a:stretch>
            <a:fillRect/>
          </a:stretch>
        </p:blipFill>
        <p:spPr>
          <a:xfrm>
            <a:off x="2233448" y="480061"/>
            <a:ext cx="7725106" cy="5897880"/>
          </a:xfrm>
          <a:prstGeom prst="rect">
            <a:avLst/>
          </a:prstGeom>
        </p:spPr>
      </p:pic>
    </p:spTree>
    <p:extLst>
      <p:ext uri="{BB962C8B-B14F-4D97-AF65-F5344CB8AC3E}">
        <p14:creationId xmlns:p14="http://schemas.microsoft.com/office/powerpoint/2010/main" val="28753329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F15DE9F-9EEB-4BEA-8468-71F5008972F7}"/>
              </a:ext>
            </a:extLst>
          </p:cNvPr>
          <p:cNvPicPr>
            <a:picLocks noChangeAspect="1"/>
          </p:cNvPicPr>
          <p:nvPr/>
        </p:nvPicPr>
        <p:blipFill>
          <a:blip r:embed="rId2"/>
          <a:stretch>
            <a:fillRect/>
          </a:stretch>
        </p:blipFill>
        <p:spPr>
          <a:xfrm>
            <a:off x="1815047" y="567095"/>
            <a:ext cx="8561905" cy="5723809"/>
          </a:xfrm>
          <a:prstGeom prst="rect">
            <a:avLst/>
          </a:prstGeom>
        </p:spPr>
      </p:pic>
    </p:spTree>
    <p:extLst>
      <p:ext uri="{BB962C8B-B14F-4D97-AF65-F5344CB8AC3E}">
        <p14:creationId xmlns:p14="http://schemas.microsoft.com/office/powerpoint/2010/main" val="16037097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932299B-D3D9-4AD2-ACCE-18099E9160D1}"/>
              </a:ext>
            </a:extLst>
          </p:cNvPr>
          <p:cNvPicPr>
            <a:picLocks noChangeAspect="1"/>
          </p:cNvPicPr>
          <p:nvPr/>
        </p:nvPicPr>
        <p:blipFill>
          <a:blip r:embed="rId2"/>
          <a:stretch>
            <a:fillRect/>
          </a:stretch>
        </p:blipFill>
        <p:spPr>
          <a:xfrm>
            <a:off x="438857" y="424238"/>
            <a:ext cx="11314286" cy="6009524"/>
          </a:xfrm>
          <a:prstGeom prst="rect">
            <a:avLst/>
          </a:prstGeom>
        </p:spPr>
      </p:pic>
    </p:spTree>
    <p:extLst>
      <p:ext uri="{BB962C8B-B14F-4D97-AF65-F5344CB8AC3E}">
        <p14:creationId xmlns:p14="http://schemas.microsoft.com/office/powerpoint/2010/main" val="21035935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3C6CF37-AE23-4AE9-AB1A-AF48856CCDD6}"/>
              </a:ext>
            </a:extLst>
          </p:cNvPr>
          <p:cNvPicPr>
            <a:picLocks noChangeAspect="1"/>
          </p:cNvPicPr>
          <p:nvPr/>
        </p:nvPicPr>
        <p:blipFill>
          <a:blip r:embed="rId2"/>
          <a:stretch>
            <a:fillRect/>
          </a:stretch>
        </p:blipFill>
        <p:spPr>
          <a:xfrm>
            <a:off x="438857" y="424238"/>
            <a:ext cx="11314286" cy="6009524"/>
          </a:xfrm>
          <a:prstGeom prst="rect">
            <a:avLst/>
          </a:prstGeom>
        </p:spPr>
      </p:pic>
    </p:spTree>
    <p:extLst>
      <p:ext uri="{BB962C8B-B14F-4D97-AF65-F5344CB8AC3E}">
        <p14:creationId xmlns:p14="http://schemas.microsoft.com/office/powerpoint/2010/main" val="36533696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3ACFC7BA-7BB1-4889-B1BC-680CA56F47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 y="400050"/>
            <a:ext cx="11315700" cy="605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8017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E51D850-7D8F-4E35-84AE-2846838F6F41}"/>
              </a:ext>
            </a:extLst>
          </p:cNvPr>
          <p:cNvPicPr>
            <a:picLocks noChangeAspect="1"/>
          </p:cNvPicPr>
          <p:nvPr/>
        </p:nvPicPr>
        <p:blipFill>
          <a:blip r:embed="rId2"/>
          <a:stretch>
            <a:fillRect/>
          </a:stretch>
        </p:blipFill>
        <p:spPr>
          <a:xfrm>
            <a:off x="1324571" y="600428"/>
            <a:ext cx="9542857" cy="5657143"/>
          </a:xfrm>
          <a:prstGeom prst="rect">
            <a:avLst/>
          </a:prstGeom>
        </p:spPr>
      </p:pic>
    </p:spTree>
    <p:extLst>
      <p:ext uri="{BB962C8B-B14F-4D97-AF65-F5344CB8AC3E}">
        <p14:creationId xmlns:p14="http://schemas.microsoft.com/office/powerpoint/2010/main" val="10666329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CCB1BEE-37A4-4A23-B31A-C887316AA8D2}"/>
              </a:ext>
            </a:extLst>
          </p:cNvPr>
          <p:cNvPicPr>
            <a:picLocks noChangeAspect="1"/>
          </p:cNvPicPr>
          <p:nvPr/>
        </p:nvPicPr>
        <p:blipFill>
          <a:blip r:embed="rId2"/>
          <a:stretch>
            <a:fillRect/>
          </a:stretch>
        </p:blipFill>
        <p:spPr>
          <a:xfrm>
            <a:off x="438857" y="424238"/>
            <a:ext cx="11314286" cy="6009524"/>
          </a:xfrm>
          <a:prstGeom prst="rect">
            <a:avLst/>
          </a:prstGeom>
        </p:spPr>
      </p:pic>
    </p:spTree>
    <p:extLst>
      <p:ext uri="{BB962C8B-B14F-4D97-AF65-F5344CB8AC3E}">
        <p14:creationId xmlns:p14="http://schemas.microsoft.com/office/powerpoint/2010/main" val="26711275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5">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65E93BA-702B-4B84-B947-49D21476B38C}"/>
              </a:ext>
            </a:extLst>
          </p:cNvPr>
          <p:cNvSpPr txBox="1"/>
          <p:nvPr/>
        </p:nvSpPr>
        <p:spPr>
          <a:xfrm>
            <a:off x="3045368" y="2043663"/>
            <a:ext cx="6105194" cy="2031055"/>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7200" kern="1200" dirty="0">
                <a:solidFill>
                  <a:srgbClr val="FFFFFF"/>
                </a:solidFill>
                <a:latin typeface="+mj-lt"/>
                <a:ea typeface="+mj-ea"/>
                <a:cs typeface="+mj-cs"/>
              </a:rPr>
              <a:t>Parent Portal Support</a:t>
            </a:r>
          </a:p>
        </p:txBody>
      </p:sp>
    </p:spTree>
    <p:extLst>
      <p:ext uri="{BB962C8B-B14F-4D97-AF65-F5344CB8AC3E}">
        <p14:creationId xmlns:p14="http://schemas.microsoft.com/office/powerpoint/2010/main" val="6661877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95001CE-1484-414C-B2CB-04BB40E359CA}"/>
              </a:ext>
            </a:extLst>
          </p:cNvPr>
          <p:cNvPicPr>
            <a:picLocks noChangeAspect="1"/>
          </p:cNvPicPr>
          <p:nvPr/>
        </p:nvPicPr>
        <p:blipFill>
          <a:blip r:embed="rId2"/>
          <a:stretch>
            <a:fillRect/>
          </a:stretch>
        </p:blipFill>
        <p:spPr>
          <a:xfrm>
            <a:off x="1662666" y="481381"/>
            <a:ext cx="8866667" cy="5895238"/>
          </a:xfrm>
          <a:prstGeom prst="rect">
            <a:avLst/>
          </a:prstGeom>
        </p:spPr>
      </p:pic>
    </p:spTree>
    <p:extLst>
      <p:ext uri="{BB962C8B-B14F-4D97-AF65-F5344CB8AC3E}">
        <p14:creationId xmlns:p14="http://schemas.microsoft.com/office/powerpoint/2010/main" val="7303216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A447C76-6267-4AAF-B341-8FF1AAFAA768}"/>
              </a:ext>
            </a:extLst>
          </p:cNvPr>
          <p:cNvPicPr>
            <a:picLocks noChangeAspect="1"/>
          </p:cNvPicPr>
          <p:nvPr/>
        </p:nvPicPr>
        <p:blipFill>
          <a:blip r:embed="rId2"/>
          <a:stretch>
            <a:fillRect/>
          </a:stretch>
        </p:blipFill>
        <p:spPr>
          <a:xfrm>
            <a:off x="2076952" y="619476"/>
            <a:ext cx="8038095" cy="5619048"/>
          </a:xfrm>
          <a:prstGeom prst="rect">
            <a:avLst/>
          </a:prstGeom>
        </p:spPr>
      </p:pic>
    </p:spTree>
    <p:extLst>
      <p:ext uri="{BB962C8B-B14F-4D97-AF65-F5344CB8AC3E}">
        <p14:creationId xmlns:p14="http://schemas.microsoft.com/office/powerpoint/2010/main" val="92575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30F356E-356F-45EE-80D4-B6FF1B487C6E}"/>
              </a:ext>
            </a:extLst>
          </p:cNvPr>
          <p:cNvPicPr>
            <a:picLocks noChangeAspect="1"/>
          </p:cNvPicPr>
          <p:nvPr/>
        </p:nvPicPr>
        <p:blipFill>
          <a:blip r:embed="rId2"/>
          <a:stretch>
            <a:fillRect/>
          </a:stretch>
        </p:blipFill>
        <p:spPr>
          <a:xfrm>
            <a:off x="2381714" y="567095"/>
            <a:ext cx="7428571" cy="5723809"/>
          </a:xfrm>
          <a:prstGeom prst="rect">
            <a:avLst/>
          </a:prstGeom>
        </p:spPr>
      </p:pic>
    </p:spTree>
    <p:extLst>
      <p:ext uri="{BB962C8B-B14F-4D97-AF65-F5344CB8AC3E}">
        <p14:creationId xmlns:p14="http://schemas.microsoft.com/office/powerpoint/2010/main" val="4544383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A1EFCA7-B525-43D9-BB0C-727AEC1EE562}"/>
              </a:ext>
            </a:extLst>
          </p:cNvPr>
          <p:cNvPicPr>
            <a:picLocks noChangeAspect="1"/>
          </p:cNvPicPr>
          <p:nvPr/>
        </p:nvPicPr>
        <p:blipFill>
          <a:blip r:embed="rId2"/>
          <a:stretch>
            <a:fillRect/>
          </a:stretch>
        </p:blipFill>
        <p:spPr>
          <a:xfrm>
            <a:off x="0" y="441866"/>
            <a:ext cx="12192000" cy="5974267"/>
          </a:xfrm>
          <a:prstGeom prst="rect">
            <a:avLst/>
          </a:prstGeom>
        </p:spPr>
      </p:pic>
    </p:spTree>
    <p:extLst>
      <p:ext uri="{BB962C8B-B14F-4D97-AF65-F5344CB8AC3E}">
        <p14:creationId xmlns:p14="http://schemas.microsoft.com/office/powerpoint/2010/main" val="1599464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5">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65E93BA-702B-4B84-B947-49D21476B38C}"/>
              </a:ext>
            </a:extLst>
          </p:cNvPr>
          <p:cNvSpPr txBox="1"/>
          <p:nvPr/>
        </p:nvSpPr>
        <p:spPr>
          <a:xfrm>
            <a:off x="3045368" y="2043663"/>
            <a:ext cx="6105194" cy="2031055"/>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7200" kern="1200" dirty="0">
                <a:solidFill>
                  <a:srgbClr val="FFFFFF"/>
                </a:solidFill>
                <a:latin typeface="+mj-lt"/>
                <a:ea typeface="+mj-ea"/>
                <a:cs typeface="+mj-cs"/>
              </a:rPr>
              <a:t>Counselor Companion</a:t>
            </a:r>
          </a:p>
        </p:txBody>
      </p:sp>
    </p:spTree>
    <p:extLst>
      <p:ext uri="{BB962C8B-B14F-4D97-AF65-F5344CB8AC3E}">
        <p14:creationId xmlns:p14="http://schemas.microsoft.com/office/powerpoint/2010/main" val="31738960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BB6481-9D46-408F-A6AE-A7F66F9F388D}"/>
              </a:ext>
            </a:extLst>
          </p:cNvPr>
          <p:cNvSpPr txBox="1"/>
          <p:nvPr/>
        </p:nvSpPr>
        <p:spPr>
          <a:xfrm>
            <a:off x="1113318" y="894890"/>
            <a:ext cx="10406743" cy="4678204"/>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t>GCIC’s Ability Explorer will no longer be counted towards Aptitude module for 2020 fiscal year since it is not performance based.  Students who have completed GCIC’s Ability Explorer or will complete GCIC’s Ability Explorer in the current 2020 fiscal year will not receive Aptitude credit. They will get credit towards Career Assessment only</a:t>
            </a:r>
          </a:p>
          <a:p>
            <a:pPr marL="285750" lvl="0" indent="-285750">
              <a:buFont typeface="Arial" panose="020B0604020202020204" pitchFamily="34" charset="0"/>
              <a:buChar char="•"/>
            </a:pPr>
            <a:r>
              <a:rPr lang="en-US" sz="2800" dirty="0"/>
              <a:t>Students who completed their GCIC’s Ability Explorer exercise last year in their required grade level still can keep Aptitude credit</a:t>
            </a:r>
          </a:p>
          <a:p>
            <a:pPr marL="285750" lvl="0" indent="-285750">
              <a:buFont typeface="Arial" panose="020B0604020202020204" pitchFamily="34" charset="0"/>
              <a:buChar char="•"/>
            </a:pPr>
            <a:r>
              <a:rPr lang="en-US" sz="2800" dirty="0"/>
              <a:t>The importance of timely student claims and rosters for students to access My Career Plan</a:t>
            </a:r>
          </a:p>
          <a:p>
            <a:endParaRPr lang="en-US" dirty="0"/>
          </a:p>
        </p:txBody>
      </p:sp>
    </p:spTree>
    <p:extLst>
      <p:ext uri="{BB962C8B-B14F-4D97-AF65-F5344CB8AC3E}">
        <p14:creationId xmlns:p14="http://schemas.microsoft.com/office/powerpoint/2010/main" val="40212193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1B7819-96DD-4E21-9204-FE8D7C982E69}"/>
              </a:ext>
            </a:extLst>
          </p:cNvPr>
          <p:cNvPicPr>
            <a:picLocks noChangeAspect="1"/>
          </p:cNvPicPr>
          <p:nvPr/>
        </p:nvPicPr>
        <p:blipFill>
          <a:blip r:embed="rId2"/>
          <a:stretch>
            <a:fillRect/>
          </a:stretch>
        </p:blipFill>
        <p:spPr>
          <a:xfrm>
            <a:off x="-2252" y="1016000"/>
            <a:ext cx="12194252" cy="4719583"/>
          </a:xfrm>
          <a:prstGeom prst="rect">
            <a:avLst/>
          </a:prstGeom>
        </p:spPr>
      </p:pic>
    </p:spTree>
    <p:extLst>
      <p:ext uri="{BB962C8B-B14F-4D97-AF65-F5344CB8AC3E}">
        <p14:creationId xmlns:p14="http://schemas.microsoft.com/office/powerpoint/2010/main" val="26885836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FCB5F6D-79FD-4724-8D27-5AFC9966CF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78" y="314143"/>
            <a:ext cx="12219277" cy="6543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3261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4784FB-D347-4DF5-8AA3-CFE3DF6749F4}"/>
              </a:ext>
            </a:extLst>
          </p:cNvPr>
          <p:cNvPicPr>
            <a:picLocks noChangeAspect="1"/>
          </p:cNvPicPr>
          <p:nvPr/>
        </p:nvPicPr>
        <p:blipFill>
          <a:blip r:embed="rId2"/>
          <a:stretch>
            <a:fillRect/>
          </a:stretch>
        </p:blipFill>
        <p:spPr>
          <a:xfrm>
            <a:off x="-15480" y="145865"/>
            <a:ext cx="12207479" cy="6284915"/>
          </a:xfrm>
          <a:prstGeom prst="rect">
            <a:avLst/>
          </a:prstGeom>
        </p:spPr>
      </p:pic>
    </p:spTree>
    <p:extLst>
      <p:ext uri="{BB962C8B-B14F-4D97-AF65-F5344CB8AC3E}">
        <p14:creationId xmlns:p14="http://schemas.microsoft.com/office/powerpoint/2010/main" val="38364200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C44FEB-ED83-432F-9AD3-3762C916A530}"/>
              </a:ext>
            </a:extLst>
          </p:cNvPr>
          <p:cNvPicPr>
            <a:picLocks noChangeAspect="1"/>
          </p:cNvPicPr>
          <p:nvPr/>
        </p:nvPicPr>
        <p:blipFill>
          <a:blip r:embed="rId2"/>
          <a:stretch>
            <a:fillRect/>
          </a:stretch>
        </p:blipFill>
        <p:spPr>
          <a:xfrm>
            <a:off x="51411" y="420146"/>
            <a:ext cx="12140589" cy="6250477"/>
          </a:xfrm>
          <a:prstGeom prst="rect">
            <a:avLst/>
          </a:prstGeom>
        </p:spPr>
      </p:pic>
    </p:spTree>
    <p:extLst>
      <p:ext uri="{BB962C8B-B14F-4D97-AF65-F5344CB8AC3E}">
        <p14:creationId xmlns:p14="http://schemas.microsoft.com/office/powerpoint/2010/main" val="39769259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C5785-18FB-4E09-91A0-93E87D7E4BB6}"/>
              </a:ext>
            </a:extLst>
          </p:cNvPr>
          <p:cNvPicPr>
            <a:picLocks noChangeAspect="1"/>
          </p:cNvPicPr>
          <p:nvPr/>
        </p:nvPicPr>
        <p:blipFill>
          <a:blip r:embed="rId2"/>
          <a:stretch>
            <a:fillRect/>
          </a:stretch>
        </p:blipFill>
        <p:spPr>
          <a:xfrm>
            <a:off x="0" y="275203"/>
            <a:ext cx="12191999" cy="6276944"/>
          </a:xfrm>
          <a:prstGeom prst="rect">
            <a:avLst/>
          </a:prstGeom>
        </p:spPr>
      </p:pic>
    </p:spTree>
    <p:extLst>
      <p:ext uri="{BB962C8B-B14F-4D97-AF65-F5344CB8AC3E}">
        <p14:creationId xmlns:p14="http://schemas.microsoft.com/office/powerpoint/2010/main" val="16776187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36B281C5-9C8A-407E-B72B-F3F82D3357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624" y="17697"/>
            <a:ext cx="11373576" cy="6840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3184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5">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65E93BA-702B-4B84-B947-49D21476B38C}"/>
              </a:ext>
            </a:extLst>
          </p:cNvPr>
          <p:cNvSpPr txBox="1"/>
          <p:nvPr/>
        </p:nvSpPr>
        <p:spPr>
          <a:xfrm>
            <a:off x="3045368" y="2043663"/>
            <a:ext cx="6105194" cy="2031055"/>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7200" kern="1200" dirty="0">
                <a:solidFill>
                  <a:srgbClr val="FFFFFF"/>
                </a:solidFill>
                <a:latin typeface="+mj-lt"/>
                <a:ea typeface="+mj-ea"/>
                <a:cs typeface="+mj-cs"/>
              </a:rPr>
              <a:t>High School Feedback</a:t>
            </a:r>
          </a:p>
        </p:txBody>
      </p:sp>
    </p:spTree>
    <p:extLst>
      <p:ext uri="{BB962C8B-B14F-4D97-AF65-F5344CB8AC3E}">
        <p14:creationId xmlns:p14="http://schemas.microsoft.com/office/powerpoint/2010/main" val="3310467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1EC3C8-3462-4D5D-B34F-0F20D115956A}"/>
              </a:ext>
            </a:extLst>
          </p:cNvPr>
          <p:cNvPicPr>
            <a:picLocks noChangeAspect="1"/>
          </p:cNvPicPr>
          <p:nvPr/>
        </p:nvPicPr>
        <p:blipFill rotWithShape="1">
          <a:blip r:embed="rId2"/>
          <a:srcRect b="5063"/>
          <a:stretch/>
        </p:blipFill>
        <p:spPr>
          <a:xfrm>
            <a:off x="20" y="10"/>
            <a:ext cx="12191980" cy="6857990"/>
          </a:xfrm>
          <a:prstGeom prst="rect">
            <a:avLst/>
          </a:prstGeom>
        </p:spPr>
      </p:pic>
    </p:spTree>
    <p:extLst>
      <p:ext uri="{BB962C8B-B14F-4D97-AF65-F5344CB8AC3E}">
        <p14:creationId xmlns:p14="http://schemas.microsoft.com/office/powerpoint/2010/main" val="11696191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A80F6BB-82A2-4C06-B9DD-2E6BEE26B8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886" y="67571"/>
            <a:ext cx="11786245" cy="6790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8713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80B0F9-2076-4EC9-AEFD-1167330431D6}"/>
              </a:ext>
            </a:extLst>
          </p:cNvPr>
          <p:cNvPicPr>
            <a:picLocks noChangeAspect="1"/>
          </p:cNvPicPr>
          <p:nvPr/>
        </p:nvPicPr>
        <p:blipFill>
          <a:blip r:embed="rId2"/>
          <a:stretch>
            <a:fillRect/>
          </a:stretch>
        </p:blipFill>
        <p:spPr>
          <a:xfrm>
            <a:off x="1842868" y="106903"/>
            <a:ext cx="8482818" cy="6625882"/>
          </a:xfrm>
          <a:prstGeom prst="rect">
            <a:avLst/>
          </a:prstGeom>
        </p:spPr>
      </p:pic>
    </p:spTree>
    <p:extLst>
      <p:ext uri="{BB962C8B-B14F-4D97-AF65-F5344CB8AC3E}">
        <p14:creationId xmlns:p14="http://schemas.microsoft.com/office/powerpoint/2010/main" val="12288604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FFF46D-FC18-4551-AE91-7C24B45A6E12}"/>
              </a:ext>
            </a:extLst>
          </p:cNvPr>
          <p:cNvPicPr>
            <a:picLocks noChangeAspect="1"/>
          </p:cNvPicPr>
          <p:nvPr/>
        </p:nvPicPr>
        <p:blipFill>
          <a:blip r:embed="rId2"/>
          <a:stretch>
            <a:fillRect/>
          </a:stretch>
        </p:blipFill>
        <p:spPr>
          <a:xfrm>
            <a:off x="1983544" y="94875"/>
            <a:ext cx="8173329" cy="6626430"/>
          </a:xfrm>
          <a:prstGeom prst="rect">
            <a:avLst/>
          </a:prstGeom>
        </p:spPr>
      </p:pic>
    </p:spTree>
    <p:extLst>
      <p:ext uri="{BB962C8B-B14F-4D97-AF65-F5344CB8AC3E}">
        <p14:creationId xmlns:p14="http://schemas.microsoft.com/office/powerpoint/2010/main" val="31782587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B956C9-D6BA-473D-AC23-29AFD7EFE26D}"/>
              </a:ext>
            </a:extLst>
          </p:cNvPr>
          <p:cNvPicPr>
            <a:picLocks noChangeAspect="1"/>
          </p:cNvPicPr>
          <p:nvPr/>
        </p:nvPicPr>
        <p:blipFill>
          <a:blip r:embed="rId2"/>
          <a:stretch>
            <a:fillRect/>
          </a:stretch>
        </p:blipFill>
        <p:spPr>
          <a:xfrm>
            <a:off x="210171" y="114347"/>
            <a:ext cx="11756313" cy="6441198"/>
          </a:xfrm>
          <a:prstGeom prst="rect">
            <a:avLst/>
          </a:prstGeom>
        </p:spPr>
      </p:pic>
    </p:spTree>
    <p:extLst>
      <p:ext uri="{BB962C8B-B14F-4D97-AF65-F5344CB8AC3E}">
        <p14:creationId xmlns:p14="http://schemas.microsoft.com/office/powerpoint/2010/main" val="19978634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5">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65E93BA-702B-4B84-B947-49D21476B38C}"/>
              </a:ext>
            </a:extLst>
          </p:cNvPr>
          <p:cNvSpPr txBox="1"/>
          <p:nvPr/>
        </p:nvSpPr>
        <p:spPr>
          <a:xfrm>
            <a:off x="3045368" y="2043663"/>
            <a:ext cx="6105194" cy="2031055"/>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7200" kern="1200" dirty="0">
                <a:solidFill>
                  <a:srgbClr val="FFFFFF"/>
                </a:solidFill>
                <a:latin typeface="+mj-lt"/>
                <a:ea typeface="+mj-ea"/>
                <a:cs typeface="+mj-cs"/>
              </a:rPr>
              <a:t>Historical Vs Operational</a:t>
            </a:r>
          </a:p>
        </p:txBody>
      </p:sp>
    </p:spTree>
    <p:extLst>
      <p:ext uri="{BB962C8B-B14F-4D97-AF65-F5344CB8AC3E}">
        <p14:creationId xmlns:p14="http://schemas.microsoft.com/office/powerpoint/2010/main" val="39228830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EA9CD38-DDCF-4F13-85F2-5E5CE662771D}"/>
              </a:ext>
            </a:extLst>
          </p:cNvPr>
          <p:cNvPicPr>
            <a:picLocks noChangeAspect="1"/>
          </p:cNvPicPr>
          <p:nvPr/>
        </p:nvPicPr>
        <p:blipFill>
          <a:blip r:embed="rId2"/>
          <a:stretch>
            <a:fillRect/>
          </a:stretch>
        </p:blipFill>
        <p:spPr>
          <a:xfrm>
            <a:off x="955964" y="843536"/>
            <a:ext cx="4303819" cy="5170928"/>
          </a:xfrm>
          <a:prstGeom prst="rect">
            <a:avLst/>
          </a:prstGeom>
        </p:spPr>
      </p:pic>
      <p:pic>
        <p:nvPicPr>
          <p:cNvPr id="5" name="Picture 4">
            <a:extLst>
              <a:ext uri="{FF2B5EF4-FFF2-40B4-BE49-F238E27FC236}">
                <a16:creationId xmlns:a16="http://schemas.microsoft.com/office/drawing/2014/main" id="{89E73123-FC01-428D-A7FA-E0DB5D83B5B4}"/>
              </a:ext>
            </a:extLst>
          </p:cNvPr>
          <p:cNvPicPr>
            <a:picLocks noChangeAspect="1"/>
          </p:cNvPicPr>
          <p:nvPr/>
        </p:nvPicPr>
        <p:blipFill>
          <a:blip r:embed="rId3"/>
          <a:stretch>
            <a:fillRect/>
          </a:stretch>
        </p:blipFill>
        <p:spPr>
          <a:xfrm>
            <a:off x="6683219" y="843536"/>
            <a:ext cx="4267709" cy="5170928"/>
          </a:xfrm>
          <a:prstGeom prst="rect">
            <a:avLst/>
          </a:prstGeom>
        </p:spPr>
      </p:pic>
    </p:spTree>
    <p:extLst>
      <p:ext uri="{BB962C8B-B14F-4D97-AF65-F5344CB8AC3E}">
        <p14:creationId xmlns:p14="http://schemas.microsoft.com/office/powerpoint/2010/main" val="26817661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09011" y="0"/>
            <a:ext cx="7592291" cy="769441"/>
          </a:xfrm>
          <a:prstGeom prst="rect">
            <a:avLst/>
          </a:prstGeom>
          <a:noFill/>
        </p:spPr>
        <p:txBody>
          <a:bodyPr wrap="square" rtlCol="0">
            <a:spAutoFit/>
          </a:bodyPr>
          <a:lstStyle/>
          <a:p>
            <a:r>
              <a:rPr lang="en-US" sz="4400" b="1" dirty="0"/>
              <a:t>Foster Kids</a:t>
            </a:r>
          </a:p>
        </p:txBody>
      </p:sp>
      <p:pic>
        <p:nvPicPr>
          <p:cNvPr id="3" name="Picture 2">
            <a:extLst>
              <a:ext uri="{FF2B5EF4-FFF2-40B4-BE49-F238E27FC236}">
                <a16:creationId xmlns:a16="http://schemas.microsoft.com/office/drawing/2014/main" id="{3B6F6ED7-7478-42CD-A2DE-66B654CF72C8}"/>
              </a:ext>
            </a:extLst>
          </p:cNvPr>
          <p:cNvPicPr>
            <a:picLocks noChangeAspect="1"/>
          </p:cNvPicPr>
          <p:nvPr/>
        </p:nvPicPr>
        <p:blipFill>
          <a:blip r:embed="rId2"/>
          <a:stretch>
            <a:fillRect/>
          </a:stretch>
        </p:blipFill>
        <p:spPr>
          <a:xfrm>
            <a:off x="825957" y="631712"/>
            <a:ext cx="9652167" cy="6226288"/>
          </a:xfrm>
          <a:prstGeom prst="rect">
            <a:avLst/>
          </a:prstGeom>
        </p:spPr>
      </p:pic>
    </p:spTree>
    <p:extLst>
      <p:ext uri="{BB962C8B-B14F-4D97-AF65-F5344CB8AC3E}">
        <p14:creationId xmlns:p14="http://schemas.microsoft.com/office/powerpoint/2010/main" val="8222801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71F2D8-7E3E-4F2A-8ED0-397058F4FAFD}"/>
              </a:ext>
            </a:extLst>
          </p:cNvPr>
          <p:cNvPicPr>
            <a:picLocks noChangeAspect="1"/>
          </p:cNvPicPr>
          <p:nvPr/>
        </p:nvPicPr>
        <p:blipFill>
          <a:blip r:embed="rId2"/>
          <a:stretch>
            <a:fillRect/>
          </a:stretch>
        </p:blipFill>
        <p:spPr>
          <a:xfrm>
            <a:off x="192673" y="507494"/>
            <a:ext cx="11773357" cy="6193109"/>
          </a:xfrm>
          <a:prstGeom prst="rect">
            <a:avLst/>
          </a:prstGeom>
        </p:spPr>
      </p:pic>
    </p:spTree>
    <p:extLst>
      <p:ext uri="{BB962C8B-B14F-4D97-AF65-F5344CB8AC3E}">
        <p14:creationId xmlns:p14="http://schemas.microsoft.com/office/powerpoint/2010/main" val="2360426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A32708-38B4-4EB2-BE3A-273B36F7DBF7}"/>
              </a:ext>
            </a:extLst>
          </p:cNvPr>
          <p:cNvPicPr>
            <a:picLocks noChangeAspect="1"/>
          </p:cNvPicPr>
          <p:nvPr/>
        </p:nvPicPr>
        <p:blipFill>
          <a:blip r:embed="rId2"/>
          <a:stretch>
            <a:fillRect/>
          </a:stretch>
        </p:blipFill>
        <p:spPr>
          <a:xfrm>
            <a:off x="478808" y="185718"/>
            <a:ext cx="6057045" cy="5841203"/>
          </a:xfrm>
          <a:prstGeom prst="rect">
            <a:avLst/>
          </a:prstGeom>
        </p:spPr>
      </p:pic>
      <p:sp>
        <p:nvSpPr>
          <p:cNvPr id="3" name="TextBox 2">
            <a:extLst>
              <a:ext uri="{FF2B5EF4-FFF2-40B4-BE49-F238E27FC236}">
                <a16:creationId xmlns:a16="http://schemas.microsoft.com/office/drawing/2014/main" id="{1C434785-709D-4F85-A61F-749F927E6E63}"/>
              </a:ext>
            </a:extLst>
          </p:cNvPr>
          <p:cNvSpPr txBox="1"/>
          <p:nvPr/>
        </p:nvSpPr>
        <p:spPr>
          <a:xfrm>
            <a:off x="7611242" y="982662"/>
            <a:ext cx="2623930" cy="2123658"/>
          </a:xfrm>
          <a:prstGeom prst="rect">
            <a:avLst/>
          </a:prstGeom>
          <a:noFill/>
        </p:spPr>
        <p:txBody>
          <a:bodyPr wrap="square" rtlCol="0">
            <a:spAutoFit/>
          </a:bodyPr>
          <a:lstStyle/>
          <a:p>
            <a:pPr algn="ctr"/>
            <a:r>
              <a:rPr lang="en-US" sz="4400" dirty="0"/>
              <a:t>Student Profile Page</a:t>
            </a:r>
          </a:p>
        </p:txBody>
      </p:sp>
      <p:pic>
        <p:nvPicPr>
          <p:cNvPr id="6" name="Picture 5">
            <a:extLst>
              <a:ext uri="{FF2B5EF4-FFF2-40B4-BE49-F238E27FC236}">
                <a16:creationId xmlns:a16="http://schemas.microsoft.com/office/drawing/2014/main" id="{831F7AAC-ED70-4672-80D6-843BD6347457}"/>
              </a:ext>
            </a:extLst>
          </p:cNvPr>
          <p:cNvPicPr>
            <a:picLocks noChangeAspect="1"/>
          </p:cNvPicPr>
          <p:nvPr/>
        </p:nvPicPr>
        <p:blipFill>
          <a:blip r:embed="rId3"/>
          <a:stretch>
            <a:fillRect/>
          </a:stretch>
        </p:blipFill>
        <p:spPr>
          <a:xfrm>
            <a:off x="5782486" y="3049465"/>
            <a:ext cx="5391434" cy="3622817"/>
          </a:xfrm>
          <a:prstGeom prst="rect">
            <a:avLst/>
          </a:prstGeom>
        </p:spPr>
      </p:pic>
    </p:spTree>
    <p:extLst>
      <p:ext uri="{BB962C8B-B14F-4D97-AF65-F5344CB8AC3E}">
        <p14:creationId xmlns:p14="http://schemas.microsoft.com/office/powerpoint/2010/main" val="30407242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5">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65E93BA-702B-4B84-B947-49D21476B38C}"/>
              </a:ext>
            </a:extLst>
          </p:cNvPr>
          <p:cNvSpPr txBox="1"/>
          <p:nvPr/>
        </p:nvSpPr>
        <p:spPr>
          <a:xfrm>
            <a:off x="3045368" y="2043663"/>
            <a:ext cx="6105194" cy="2031055"/>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7200" kern="1200" dirty="0">
                <a:solidFill>
                  <a:srgbClr val="FFFFFF"/>
                </a:solidFill>
                <a:latin typeface="+mj-lt"/>
                <a:ea typeface="+mj-ea"/>
                <a:cs typeface="+mj-cs"/>
              </a:rPr>
              <a:t>Operational –</a:t>
            </a:r>
          </a:p>
          <a:p>
            <a:pPr algn="ctr">
              <a:lnSpc>
                <a:spcPct val="90000"/>
              </a:lnSpc>
              <a:spcBef>
                <a:spcPct val="0"/>
              </a:spcBef>
              <a:spcAft>
                <a:spcPts val="600"/>
              </a:spcAft>
            </a:pPr>
            <a:r>
              <a:rPr lang="en-US" sz="7200" dirty="0">
                <a:solidFill>
                  <a:srgbClr val="FFFFFF"/>
                </a:solidFill>
                <a:latin typeface="+mj-lt"/>
                <a:ea typeface="+mj-ea"/>
                <a:cs typeface="+mj-cs"/>
              </a:rPr>
              <a:t>Differentiation</a:t>
            </a:r>
            <a:endParaRPr lang="en-US" sz="7200" kern="1200" dirty="0">
              <a:solidFill>
                <a:srgbClr val="FFFFFF"/>
              </a:solidFill>
              <a:latin typeface="+mj-lt"/>
              <a:ea typeface="+mj-ea"/>
              <a:cs typeface="+mj-cs"/>
            </a:endParaRPr>
          </a:p>
        </p:txBody>
      </p:sp>
    </p:spTree>
    <p:extLst>
      <p:ext uri="{BB962C8B-B14F-4D97-AF65-F5344CB8AC3E}">
        <p14:creationId xmlns:p14="http://schemas.microsoft.com/office/powerpoint/2010/main" val="4016567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AE58B6-49F0-4097-975B-7E283AB3F6C7}"/>
              </a:ext>
            </a:extLst>
          </p:cNvPr>
          <p:cNvPicPr>
            <a:picLocks noChangeAspect="1"/>
          </p:cNvPicPr>
          <p:nvPr/>
        </p:nvPicPr>
        <p:blipFill>
          <a:blip r:embed="rId2"/>
          <a:stretch>
            <a:fillRect/>
          </a:stretch>
        </p:blipFill>
        <p:spPr>
          <a:xfrm>
            <a:off x="2473036" y="71131"/>
            <a:ext cx="7169728" cy="6645114"/>
          </a:xfrm>
          <a:prstGeom prst="rect">
            <a:avLst/>
          </a:prstGeom>
        </p:spPr>
      </p:pic>
    </p:spTree>
    <p:extLst>
      <p:ext uri="{BB962C8B-B14F-4D97-AF65-F5344CB8AC3E}">
        <p14:creationId xmlns:p14="http://schemas.microsoft.com/office/powerpoint/2010/main" val="29237832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92F8E8-BED2-4DF2-94E4-D8EA045A8E27}"/>
              </a:ext>
            </a:extLst>
          </p:cNvPr>
          <p:cNvPicPr>
            <a:picLocks noChangeAspect="1"/>
          </p:cNvPicPr>
          <p:nvPr/>
        </p:nvPicPr>
        <p:blipFill rotWithShape="1">
          <a:blip r:embed="rId2"/>
          <a:srcRect r="888" b="-1"/>
          <a:stretch/>
        </p:blipFill>
        <p:spPr>
          <a:xfrm>
            <a:off x="20" y="10"/>
            <a:ext cx="12191980" cy="6857990"/>
          </a:xfrm>
          <a:prstGeom prst="rect">
            <a:avLst/>
          </a:prstGeom>
        </p:spPr>
      </p:pic>
    </p:spTree>
    <p:extLst>
      <p:ext uri="{BB962C8B-B14F-4D97-AF65-F5344CB8AC3E}">
        <p14:creationId xmlns:p14="http://schemas.microsoft.com/office/powerpoint/2010/main" val="31132339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AD7660-53D4-4CB3-A73C-2AEE052CDB80}"/>
              </a:ext>
            </a:extLst>
          </p:cNvPr>
          <p:cNvPicPr>
            <a:picLocks noChangeAspect="1"/>
          </p:cNvPicPr>
          <p:nvPr/>
        </p:nvPicPr>
        <p:blipFill rotWithShape="1">
          <a:blip r:embed="rId2"/>
          <a:srcRect t="8163"/>
          <a:stretch/>
        </p:blipFill>
        <p:spPr>
          <a:xfrm>
            <a:off x="20" y="10"/>
            <a:ext cx="12191980" cy="6857990"/>
          </a:xfrm>
          <a:prstGeom prst="rect">
            <a:avLst/>
          </a:prstGeom>
        </p:spPr>
      </p:pic>
    </p:spTree>
    <p:extLst>
      <p:ext uri="{BB962C8B-B14F-4D97-AF65-F5344CB8AC3E}">
        <p14:creationId xmlns:p14="http://schemas.microsoft.com/office/powerpoint/2010/main" val="26928736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E3B8738-407D-41C5-BCE4-C040CB27F4AD}"/>
              </a:ext>
            </a:extLst>
          </p:cNvPr>
          <p:cNvPicPr>
            <a:picLocks noChangeAspect="1"/>
          </p:cNvPicPr>
          <p:nvPr/>
        </p:nvPicPr>
        <p:blipFill>
          <a:blip r:embed="rId2"/>
          <a:stretch>
            <a:fillRect/>
          </a:stretch>
        </p:blipFill>
        <p:spPr>
          <a:xfrm>
            <a:off x="1288473" y="479196"/>
            <a:ext cx="9612238" cy="5897879"/>
          </a:xfrm>
          <a:prstGeom prst="rect">
            <a:avLst/>
          </a:prstGeom>
        </p:spPr>
      </p:pic>
    </p:spTree>
    <p:extLst>
      <p:ext uri="{BB962C8B-B14F-4D97-AF65-F5344CB8AC3E}">
        <p14:creationId xmlns:p14="http://schemas.microsoft.com/office/powerpoint/2010/main" val="2543501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5">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DF66776-BE97-4E22-834A-F4E3CBC95325}"/>
              </a:ext>
            </a:extLst>
          </p:cNvPr>
          <p:cNvPicPr>
            <a:picLocks noChangeAspect="1"/>
          </p:cNvPicPr>
          <p:nvPr/>
        </p:nvPicPr>
        <p:blipFill>
          <a:blip r:embed="rId2"/>
          <a:stretch>
            <a:fillRect/>
          </a:stretch>
        </p:blipFill>
        <p:spPr>
          <a:xfrm>
            <a:off x="643467" y="1043516"/>
            <a:ext cx="10905066" cy="4770967"/>
          </a:xfrm>
          <a:prstGeom prst="rect">
            <a:avLst/>
          </a:prstGeom>
        </p:spPr>
      </p:pic>
    </p:spTree>
    <p:extLst>
      <p:ext uri="{BB962C8B-B14F-4D97-AF65-F5344CB8AC3E}">
        <p14:creationId xmlns:p14="http://schemas.microsoft.com/office/powerpoint/2010/main" val="24946056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651EA04-8A68-44F7-AAD3-A1B789F5B7F7}"/>
              </a:ext>
            </a:extLst>
          </p:cNvPr>
          <p:cNvPicPr>
            <a:picLocks noChangeAspect="1"/>
          </p:cNvPicPr>
          <p:nvPr/>
        </p:nvPicPr>
        <p:blipFill>
          <a:blip r:embed="rId2"/>
          <a:stretch>
            <a:fillRect/>
          </a:stretch>
        </p:blipFill>
        <p:spPr>
          <a:xfrm>
            <a:off x="1288472" y="479197"/>
            <a:ext cx="9414163" cy="5776344"/>
          </a:xfrm>
          <a:prstGeom prst="rect">
            <a:avLst/>
          </a:prstGeom>
        </p:spPr>
      </p:pic>
    </p:spTree>
    <p:extLst>
      <p:ext uri="{BB962C8B-B14F-4D97-AF65-F5344CB8AC3E}">
        <p14:creationId xmlns:p14="http://schemas.microsoft.com/office/powerpoint/2010/main" val="34925508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7703834-3434-4843-B70B-13DAD79CF044}"/>
              </a:ext>
            </a:extLst>
          </p:cNvPr>
          <p:cNvPicPr>
            <a:picLocks noChangeAspect="1"/>
          </p:cNvPicPr>
          <p:nvPr/>
        </p:nvPicPr>
        <p:blipFill>
          <a:blip r:embed="rId2"/>
          <a:stretch>
            <a:fillRect/>
          </a:stretch>
        </p:blipFill>
        <p:spPr>
          <a:xfrm>
            <a:off x="1177169" y="480060"/>
            <a:ext cx="9837661" cy="5897879"/>
          </a:xfrm>
          <a:prstGeom prst="rect">
            <a:avLst/>
          </a:prstGeom>
        </p:spPr>
      </p:pic>
    </p:spTree>
    <p:extLst>
      <p:ext uri="{BB962C8B-B14F-4D97-AF65-F5344CB8AC3E}">
        <p14:creationId xmlns:p14="http://schemas.microsoft.com/office/powerpoint/2010/main" val="10839213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B7129A4-49E7-4DA7-AE76-51E61383D125}"/>
              </a:ext>
            </a:extLst>
          </p:cNvPr>
          <p:cNvPicPr>
            <a:picLocks noChangeAspect="1"/>
          </p:cNvPicPr>
          <p:nvPr/>
        </p:nvPicPr>
        <p:blipFill>
          <a:blip r:embed="rId2"/>
          <a:stretch>
            <a:fillRect/>
          </a:stretch>
        </p:blipFill>
        <p:spPr>
          <a:xfrm>
            <a:off x="1111281" y="665018"/>
            <a:ext cx="9931958" cy="5507182"/>
          </a:xfrm>
          <a:prstGeom prst="rect">
            <a:avLst/>
          </a:prstGeom>
        </p:spPr>
      </p:pic>
    </p:spTree>
    <p:extLst>
      <p:ext uri="{BB962C8B-B14F-4D97-AF65-F5344CB8AC3E}">
        <p14:creationId xmlns:p14="http://schemas.microsoft.com/office/powerpoint/2010/main" val="2857705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85CAE45A-85B5-400F-BA6D-C65E911E21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3164" y="598964"/>
            <a:ext cx="9562417" cy="5778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7245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22F3BC0-2A59-4798-A080-00D61EF940BA}"/>
              </a:ext>
            </a:extLst>
          </p:cNvPr>
          <p:cNvPicPr>
            <a:picLocks noChangeAspect="1"/>
          </p:cNvPicPr>
          <p:nvPr/>
        </p:nvPicPr>
        <p:blipFill>
          <a:blip r:embed="rId2"/>
          <a:stretch>
            <a:fillRect/>
          </a:stretch>
        </p:blipFill>
        <p:spPr>
          <a:xfrm>
            <a:off x="2496000" y="581381"/>
            <a:ext cx="7200000" cy="5695238"/>
          </a:xfrm>
          <a:prstGeom prst="rect">
            <a:avLst/>
          </a:prstGeom>
        </p:spPr>
      </p:pic>
    </p:spTree>
    <p:extLst>
      <p:ext uri="{BB962C8B-B14F-4D97-AF65-F5344CB8AC3E}">
        <p14:creationId xmlns:p14="http://schemas.microsoft.com/office/powerpoint/2010/main" val="39297067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3">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2970FE1-43FE-40D2-99C2-448C2DA83287}"/>
              </a:ext>
            </a:extLst>
          </p:cNvPr>
          <p:cNvSpPr txBox="1"/>
          <p:nvPr/>
        </p:nvSpPr>
        <p:spPr>
          <a:xfrm>
            <a:off x="838199" y="4525347"/>
            <a:ext cx="6801321" cy="1737360"/>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6000" kern="1200" dirty="0">
                <a:solidFill>
                  <a:schemeClr val="tx1"/>
                </a:solidFill>
                <a:latin typeface="+mj-lt"/>
                <a:ea typeface="+mj-ea"/>
                <a:cs typeface="+mj-cs"/>
              </a:rPr>
              <a:t>How do you see what teachers can see?</a:t>
            </a:r>
          </a:p>
        </p:txBody>
      </p:sp>
      <p:sp>
        <p:nvSpPr>
          <p:cNvPr id="23" name="Oval 15">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17">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 name="Straight Connector 23">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7998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65E93BA-702B-4B84-B947-49D21476B38C}"/>
              </a:ext>
            </a:extLst>
          </p:cNvPr>
          <p:cNvSpPr txBox="1"/>
          <p:nvPr/>
        </p:nvSpPr>
        <p:spPr>
          <a:xfrm>
            <a:off x="1683327" y="2057400"/>
            <a:ext cx="7938655" cy="1015663"/>
          </a:xfrm>
          <a:prstGeom prst="rect">
            <a:avLst/>
          </a:prstGeom>
          <a:noFill/>
        </p:spPr>
        <p:txBody>
          <a:bodyPr wrap="square" rtlCol="0">
            <a:spAutoFit/>
          </a:bodyPr>
          <a:lstStyle/>
          <a:p>
            <a:r>
              <a:rPr lang="en-US" sz="6000" dirty="0"/>
              <a:t>Purpose of Summits</a:t>
            </a:r>
          </a:p>
        </p:txBody>
      </p:sp>
      <p:sp>
        <p:nvSpPr>
          <p:cNvPr id="2" name="TextBox 1">
            <a:extLst>
              <a:ext uri="{FF2B5EF4-FFF2-40B4-BE49-F238E27FC236}">
                <a16:creationId xmlns:a16="http://schemas.microsoft.com/office/drawing/2014/main" id="{64180F71-53CA-4C53-9B45-C3291BA270D6}"/>
              </a:ext>
            </a:extLst>
          </p:cNvPr>
          <p:cNvSpPr txBox="1"/>
          <p:nvPr/>
        </p:nvSpPr>
        <p:spPr>
          <a:xfrm>
            <a:off x="1499016" y="3073063"/>
            <a:ext cx="9293902" cy="2246769"/>
          </a:xfrm>
          <a:prstGeom prst="rect">
            <a:avLst/>
          </a:prstGeom>
          <a:noFill/>
        </p:spPr>
        <p:txBody>
          <a:bodyPr wrap="square" rtlCol="0">
            <a:spAutoFit/>
          </a:bodyPr>
          <a:lstStyle/>
          <a:p>
            <a:r>
              <a:rPr lang="en-US" sz="2800" dirty="0"/>
              <a:t>Admin Summits are designed to share information on a broad range of information or topics. Ideally, after seeing the various applications in SLDS, it may prompt you to request training on the topics that you recognize as being most beneficial to you and your staff.</a:t>
            </a:r>
          </a:p>
        </p:txBody>
      </p:sp>
    </p:spTree>
    <p:extLst>
      <p:ext uri="{BB962C8B-B14F-4D97-AF65-F5344CB8AC3E}">
        <p14:creationId xmlns:p14="http://schemas.microsoft.com/office/powerpoint/2010/main" val="15406767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29F235-45AF-4442-8AA0-BB3986E0F668}"/>
              </a:ext>
            </a:extLst>
          </p:cNvPr>
          <p:cNvPicPr>
            <a:picLocks noChangeAspect="1"/>
          </p:cNvPicPr>
          <p:nvPr/>
        </p:nvPicPr>
        <p:blipFill>
          <a:blip r:embed="rId2"/>
          <a:stretch>
            <a:fillRect/>
          </a:stretch>
        </p:blipFill>
        <p:spPr>
          <a:xfrm>
            <a:off x="638924" y="58409"/>
            <a:ext cx="10914152" cy="6799591"/>
          </a:xfrm>
          <a:prstGeom prst="rect">
            <a:avLst/>
          </a:prstGeom>
        </p:spPr>
      </p:pic>
    </p:spTree>
    <p:extLst>
      <p:ext uri="{BB962C8B-B14F-4D97-AF65-F5344CB8AC3E}">
        <p14:creationId xmlns:p14="http://schemas.microsoft.com/office/powerpoint/2010/main" val="12201703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382B25-CA35-4621-8A96-E99C9060B944}"/>
              </a:ext>
            </a:extLst>
          </p:cNvPr>
          <p:cNvPicPr>
            <a:picLocks noChangeAspect="1"/>
          </p:cNvPicPr>
          <p:nvPr/>
        </p:nvPicPr>
        <p:blipFill>
          <a:blip r:embed="rId2"/>
          <a:stretch>
            <a:fillRect/>
          </a:stretch>
        </p:blipFill>
        <p:spPr>
          <a:xfrm>
            <a:off x="1080655" y="-6247"/>
            <a:ext cx="10021568" cy="6864247"/>
          </a:xfrm>
          <a:prstGeom prst="rect">
            <a:avLst/>
          </a:prstGeom>
        </p:spPr>
      </p:pic>
    </p:spTree>
    <p:extLst>
      <p:ext uri="{BB962C8B-B14F-4D97-AF65-F5344CB8AC3E}">
        <p14:creationId xmlns:p14="http://schemas.microsoft.com/office/powerpoint/2010/main" val="41967140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9FEA5B-C852-43EE-8560-4AE08970D3DC}"/>
              </a:ext>
            </a:extLst>
          </p:cNvPr>
          <p:cNvPicPr>
            <a:picLocks noChangeAspect="1"/>
          </p:cNvPicPr>
          <p:nvPr/>
        </p:nvPicPr>
        <p:blipFill>
          <a:blip r:embed="rId2"/>
          <a:stretch>
            <a:fillRect/>
          </a:stretch>
        </p:blipFill>
        <p:spPr>
          <a:xfrm>
            <a:off x="540327" y="125278"/>
            <a:ext cx="10937596" cy="6504122"/>
          </a:xfrm>
          <a:prstGeom prst="rect">
            <a:avLst/>
          </a:prstGeom>
        </p:spPr>
      </p:pic>
    </p:spTree>
    <p:extLst>
      <p:ext uri="{BB962C8B-B14F-4D97-AF65-F5344CB8AC3E}">
        <p14:creationId xmlns:p14="http://schemas.microsoft.com/office/powerpoint/2010/main" val="13341458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9EABC4-2919-4F4A-96D8-1D42706A29AF}"/>
              </a:ext>
            </a:extLst>
          </p:cNvPr>
          <p:cNvPicPr>
            <a:picLocks noChangeAspect="1"/>
          </p:cNvPicPr>
          <p:nvPr/>
        </p:nvPicPr>
        <p:blipFill>
          <a:blip r:embed="rId2"/>
          <a:stretch>
            <a:fillRect/>
          </a:stretch>
        </p:blipFill>
        <p:spPr>
          <a:xfrm>
            <a:off x="374450" y="270164"/>
            <a:ext cx="11593667" cy="6400800"/>
          </a:xfrm>
          <a:prstGeom prst="rect">
            <a:avLst/>
          </a:prstGeom>
        </p:spPr>
      </p:pic>
    </p:spTree>
    <p:extLst>
      <p:ext uri="{BB962C8B-B14F-4D97-AF65-F5344CB8AC3E}">
        <p14:creationId xmlns:p14="http://schemas.microsoft.com/office/powerpoint/2010/main" val="39330950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A58D8A-877A-4BE6-8C89-4FA1968AD93C}"/>
              </a:ext>
            </a:extLst>
          </p:cNvPr>
          <p:cNvPicPr>
            <a:picLocks noChangeAspect="1"/>
          </p:cNvPicPr>
          <p:nvPr/>
        </p:nvPicPr>
        <p:blipFill rotWithShape="1">
          <a:blip r:embed="rId2"/>
          <a:srcRect/>
          <a:stretch/>
        </p:blipFill>
        <p:spPr>
          <a:xfrm>
            <a:off x="20" y="-41554"/>
            <a:ext cx="12191980" cy="6857990"/>
          </a:xfrm>
          <a:prstGeom prst="rect">
            <a:avLst/>
          </a:prstGeom>
        </p:spPr>
      </p:pic>
    </p:spTree>
    <p:extLst>
      <p:ext uri="{BB962C8B-B14F-4D97-AF65-F5344CB8AC3E}">
        <p14:creationId xmlns:p14="http://schemas.microsoft.com/office/powerpoint/2010/main" val="5551748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56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F030ED3A-4667-4DA4-9356-CC66FA1F016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4836" y="643467"/>
            <a:ext cx="10662327"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357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163C89-9DB7-4A5C-8D37-C21DBC89940F}"/>
              </a:ext>
            </a:extLst>
          </p:cNvPr>
          <p:cNvPicPr>
            <a:picLocks noChangeAspect="1"/>
          </p:cNvPicPr>
          <p:nvPr/>
        </p:nvPicPr>
        <p:blipFill rotWithShape="1">
          <a:blip r:embed="rId2"/>
          <a:srcRect t="16936" b="38"/>
          <a:stretch/>
        </p:blipFill>
        <p:spPr>
          <a:xfrm>
            <a:off x="20" y="10"/>
            <a:ext cx="12191980" cy="6857990"/>
          </a:xfrm>
          <a:prstGeom prst="rect">
            <a:avLst/>
          </a:prstGeom>
        </p:spPr>
      </p:pic>
    </p:spTree>
    <p:extLst>
      <p:ext uri="{BB962C8B-B14F-4D97-AF65-F5344CB8AC3E}">
        <p14:creationId xmlns:p14="http://schemas.microsoft.com/office/powerpoint/2010/main" val="36700835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3C5C88-649D-43EB-B09D-E28C2A811675}"/>
              </a:ext>
            </a:extLst>
          </p:cNvPr>
          <p:cNvPicPr>
            <a:picLocks noChangeAspect="1"/>
          </p:cNvPicPr>
          <p:nvPr/>
        </p:nvPicPr>
        <p:blipFill rotWithShape="1">
          <a:blip r:embed="rId2"/>
          <a:srcRect b="3434"/>
          <a:stretch/>
        </p:blipFill>
        <p:spPr>
          <a:xfrm>
            <a:off x="20" y="10"/>
            <a:ext cx="12191980" cy="6857990"/>
          </a:xfrm>
          <a:prstGeom prst="rect">
            <a:avLst/>
          </a:prstGeom>
        </p:spPr>
      </p:pic>
    </p:spTree>
    <p:extLst>
      <p:ext uri="{BB962C8B-B14F-4D97-AF65-F5344CB8AC3E}">
        <p14:creationId xmlns:p14="http://schemas.microsoft.com/office/powerpoint/2010/main" val="21781240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3">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2970FE1-43FE-40D2-99C2-448C2DA83287}"/>
              </a:ext>
            </a:extLst>
          </p:cNvPr>
          <p:cNvSpPr txBox="1"/>
          <p:nvPr/>
        </p:nvSpPr>
        <p:spPr>
          <a:xfrm>
            <a:off x="838199" y="4525347"/>
            <a:ext cx="6801321" cy="1737360"/>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6000" kern="1200" dirty="0">
                <a:solidFill>
                  <a:schemeClr val="tx1"/>
                </a:solidFill>
                <a:latin typeface="+mj-lt"/>
                <a:ea typeface="+mj-ea"/>
                <a:cs typeface="+mj-cs"/>
              </a:rPr>
              <a:t>The NEW way that  teachers see this !</a:t>
            </a:r>
          </a:p>
        </p:txBody>
      </p:sp>
      <p:sp>
        <p:nvSpPr>
          <p:cNvPr id="23" name="Oval 15">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17">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 name="Straight Connector 23">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37192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2DD01D5-7054-4D70-BC69-551C17EE6CA3}"/>
              </a:ext>
            </a:extLst>
          </p:cNvPr>
          <p:cNvPicPr>
            <a:picLocks noChangeAspect="1"/>
          </p:cNvPicPr>
          <p:nvPr/>
        </p:nvPicPr>
        <p:blipFill>
          <a:blip r:embed="rId2"/>
          <a:stretch>
            <a:fillRect/>
          </a:stretch>
        </p:blipFill>
        <p:spPr>
          <a:xfrm>
            <a:off x="800762" y="457571"/>
            <a:ext cx="10590476" cy="5942857"/>
          </a:xfrm>
          <a:prstGeom prst="rect">
            <a:avLst/>
          </a:prstGeom>
        </p:spPr>
      </p:pic>
    </p:spTree>
    <p:extLst>
      <p:ext uri="{BB962C8B-B14F-4D97-AF65-F5344CB8AC3E}">
        <p14:creationId xmlns:p14="http://schemas.microsoft.com/office/powerpoint/2010/main" val="5667021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B5705F047BA68449F603C1163DC5F98" ma:contentTypeVersion="4" ma:contentTypeDescription="Create a new document." ma:contentTypeScope="" ma:versionID="d2a67a1b2d1539eb1460b3a00c65c396">
  <xsd:schema xmlns:xsd="http://www.w3.org/2001/XMLSchema" xmlns:xs="http://www.w3.org/2001/XMLSchema" xmlns:p="http://schemas.microsoft.com/office/2006/metadata/properties" xmlns:ns2="1d496aed-39d0-4758-b3cf-4e4773287716" xmlns:ns3="f14c8dff-dfbe-48b2-b8f3-633cecf36aeb" targetNamespace="http://schemas.microsoft.com/office/2006/metadata/properties" ma:root="true" ma:fieldsID="e34651f45327217477e7cde6e23e5e6a" ns2:_="" ns3:_="">
    <xsd:import namespace="1d496aed-39d0-4758-b3cf-4e4773287716"/>
    <xsd:import namespace="f14c8dff-dfbe-48b2-b8f3-633cecf36aeb"/>
    <xsd:element name="properties">
      <xsd:complexType>
        <xsd:sequence>
          <xsd:element name="documentManagement">
            <xsd:complexType>
              <xsd:all>
                <xsd:element ref="ns2:TaxCatchAll" minOccurs="0"/>
                <xsd:element ref="ns2:TaxCatchAllLabel" minOccurs="0"/>
                <xsd:element ref="ns3:Conference_x0020_Name" minOccurs="0"/>
                <xsd:element ref="ns3:Date_x0020_of_x0020_Present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496aed-39d0-4758-b3cf-4e4773287716"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c9dd594f-b3c3-485c-979e-10fa5fdd8c85}" ma:internalName="TaxCatchAll" ma:showField="CatchAllData" ma:web="f9e61c99-8b37-4962-a864-d7fde1b0d03b">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c9dd594f-b3c3-485c-979e-10fa5fdd8c85}" ma:internalName="TaxCatchAllLabel" ma:readOnly="true" ma:showField="CatchAllDataLabel" ma:web="f9e61c99-8b37-4962-a864-d7fde1b0d03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14c8dff-dfbe-48b2-b8f3-633cecf36aeb" elementFormDefault="qualified">
    <xsd:import namespace="http://schemas.microsoft.com/office/2006/documentManagement/types"/>
    <xsd:import namespace="http://schemas.microsoft.com/office/infopath/2007/PartnerControls"/>
    <xsd:element name="Conference_x0020_Name" ma:index="10" nillable="true" ma:displayName="&gt;" ma:description="Name of the Conference" ma:internalName="Conference_x0020_Name">
      <xsd:simpleType>
        <xsd:restriction base="dms:Text">
          <xsd:maxLength value="55"/>
        </xsd:restriction>
      </xsd:simpleType>
    </xsd:element>
    <xsd:element name="Date_x0020_of_x0020_Presentation" ma:index="11" nillable="true" ma:displayName="Date of Presentation" ma:description="Estimated Date of the presentation" ma:format="DateOnly" ma:internalName="Date_x0020_of_x0020_Presentation">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_x0020_of_x0020_Presentation xmlns="f14c8dff-dfbe-48b2-b8f3-633cecf36aeb">2019-09-16T04:00:00+00:00</Date_x0020_of_x0020_Presentation>
    <TaxCatchAll xmlns="1d496aed-39d0-4758-b3cf-4e4773287716"/>
    <Conference_x0020_Name xmlns="f14c8dff-dfbe-48b2-b8f3-633cecf36aeb">2019 Fall Admin Summits</Conference_x0020_Name>
  </documentManagement>
</p:properties>
</file>

<file path=customXml/itemProps1.xml><?xml version="1.0" encoding="utf-8"?>
<ds:datastoreItem xmlns:ds="http://schemas.openxmlformats.org/officeDocument/2006/customXml" ds:itemID="{14B03060-E06F-46A5-BD1D-7CD1053758BF}"/>
</file>

<file path=customXml/itemProps2.xml><?xml version="1.0" encoding="utf-8"?>
<ds:datastoreItem xmlns:ds="http://schemas.openxmlformats.org/officeDocument/2006/customXml" ds:itemID="{74AED0D9-C735-4D33-AC43-AACCBFF0C0AA}"/>
</file>

<file path=customXml/itemProps3.xml><?xml version="1.0" encoding="utf-8"?>
<ds:datastoreItem xmlns:ds="http://schemas.openxmlformats.org/officeDocument/2006/customXml" ds:itemID="{8A8A890E-C81A-42B0-AAE2-D97A77A8BCF8}"/>
</file>

<file path=docProps/app.xml><?xml version="1.0" encoding="utf-8"?>
<Properties xmlns="http://schemas.openxmlformats.org/officeDocument/2006/extended-properties" xmlns:vt="http://schemas.openxmlformats.org/officeDocument/2006/docPropsVTypes">
  <TotalTime>3</TotalTime>
  <Words>347</Words>
  <Application>Microsoft Office PowerPoint</Application>
  <PresentationFormat>Widescreen</PresentationFormat>
  <Paragraphs>71</Paragraphs>
  <Slides>249</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249</vt:i4>
      </vt:variant>
    </vt:vector>
  </HeadingPairs>
  <TitlesOfParts>
    <vt:vector size="25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Landing Page</vt:lpstr>
      <vt:lpstr>Student Profile</vt:lpstr>
      <vt:lpstr>Team Members</vt:lpstr>
      <vt:lpstr>Student Support Team (SST) Meeting</vt:lpstr>
      <vt:lpstr>State Assessments</vt:lpstr>
      <vt:lpstr>Student Data</vt:lpstr>
      <vt:lpstr>Progress Monitoring</vt:lpstr>
      <vt:lpstr>Documents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Hubert Bennett</dc:creator>
  <cp:lastModifiedBy>Hubert Bennett</cp:lastModifiedBy>
  <cp:revision>2</cp:revision>
  <dcterms:created xsi:type="dcterms:W3CDTF">2019-09-11T21:32:36Z</dcterms:created>
  <dcterms:modified xsi:type="dcterms:W3CDTF">2019-09-11T21:35:40Z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0x0101005B5705F047BA68449F603C1163DC5F98</vt:lpwstr>
  </property>
</Properties>
</file>